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65" r:id="rId7"/>
    <p:sldId id="262" r:id="rId8"/>
    <p:sldId id="263" r:id="rId9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9" d="100"/>
          <a:sy n="49" d="100"/>
        </p:scale>
        <p:origin x="570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F66671-12E6-49A5-BCB4-E7C5AD0360E1}" type="doc">
      <dgm:prSet loTypeId="urn:microsoft.com/office/officeart/2005/8/layout/pyramid2" loCatId="list" qsTypeId="urn:microsoft.com/office/officeart/2005/8/quickstyle/simple4" qsCatId="simple" csTypeId="urn:microsoft.com/office/officeart/2005/8/colors/accent1_3" csCatId="accent1" phldr="1"/>
      <dgm:spPr/>
      <dgm:t>
        <a:bodyPr/>
        <a:lstStyle/>
        <a:p>
          <a:endParaRPr lang="en-GB"/>
        </a:p>
      </dgm:t>
    </dgm:pt>
    <dgm:pt modelId="{93F049A9-C37A-4EAC-BB08-42710D16E381}">
      <dgm:prSet phldrT="[Text]"/>
      <dgm:spPr/>
      <dgm:t>
        <a:bodyPr/>
        <a:lstStyle/>
        <a:p>
          <a:r>
            <a:rPr lang="en-GB" b="0" i="0" dirty="0">
              <a:solidFill>
                <a:schemeClr val="tx2"/>
              </a:solidFill>
            </a:rPr>
            <a:t>Observation</a:t>
          </a:r>
          <a:endParaRPr lang="en-GB" dirty="0">
            <a:solidFill>
              <a:schemeClr val="tx2"/>
            </a:solidFill>
          </a:endParaRPr>
        </a:p>
      </dgm:t>
    </dgm:pt>
    <dgm:pt modelId="{E046F53F-9B0C-47AC-B13E-9A41FDFFE414}" type="parTrans" cxnId="{772B752F-1A4C-48BF-8F70-8EF395F3F9AD}">
      <dgm:prSet/>
      <dgm:spPr/>
      <dgm:t>
        <a:bodyPr/>
        <a:lstStyle/>
        <a:p>
          <a:endParaRPr lang="en-GB"/>
        </a:p>
      </dgm:t>
    </dgm:pt>
    <dgm:pt modelId="{C98063B7-7BB4-47EF-9F14-877C69AD4E46}" type="sibTrans" cxnId="{772B752F-1A4C-48BF-8F70-8EF395F3F9AD}">
      <dgm:prSet/>
      <dgm:spPr/>
      <dgm:t>
        <a:bodyPr/>
        <a:lstStyle/>
        <a:p>
          <a:endParaRPr lang="en-GB"/>
        </a:p>
      </dgm:t>
    </dgm:pt>
    <dgm:pt modelId="{4D952749-E9AE-42A3-A75B-05C80269D52E}">
      <dgm:prSet phldrT="[Text]"/>
      <dgm:spPr/>
      <dgm:t>
        <a:bodyPr/>
        <a:lstStyle/>
        <a:p>
          <a:r>
            <a:rPr lang="en-US" dirty="0">
              <a:solidFill>
                <a:schemeClr val="tx2"/>
              </a:solidFill>
            </a:rPr>
            <a:t>Survey</a:t>
          </a:r>
          <a:endParaRPr lang="en-GB" dirty="0">
            <a:solidFill>
              <a:schemeClr val="tx2"/>
            </a:solidFill>
          </a:endParaRPr>
        </a:p>
      </dgm:t>
    </dgm:pt>
    <dgm:pt modelId="{ADE615BC-A638-4973-9634-46D049465196}" type="parTrans" cxnId="{E405C242-54B0-4E5A-A98F-3568C1F8B2E7}">
      <dgm:prSet/>
      <dgm:spPr/>
      <dgm:t>
        <a:bodyPr/>
        <a:lstStyle/>
        <a:p>
          <a:endParaRPr lang="en-GB"/>
        </a:p>
      </dgm:t>
    </dgm:pt>
    <dgm:pt modelId="{08886FA0-4946-47F0-A3B7-D8DA5E64EA2B}" type="sibTrans" cxnId="{E405C242-54B0-4E5A-A98F-3568C1F8B2E7}">
      <dgm:prSet/>
      <dgm:spPr/>
      <dgm:t>
        <a:bodyPr/>
        <a:lstStyle/>
        <a:p>
          <a:endParaRPr lang="en-GB"/>
        </a:p>
      </dgm:t>
    </dgm:pt>
    <dgm:pt modelId="{250AFCE3-9524-487A-B08E-684954575AEA}">
      <dgm:prSet phldrT="[Text]"/>
      <dgm:spPr/>
      <dgm:t>
        <a:bodyPr/>
        <a:lstStyle/>
        <a:p>
          <a:r>
            <a:rPr lang="en-GB" b="0" i="0" dirty="0">
              <a:solidFill>
                <a:schemeClr val="tx2"/>
              </a:solidFill>
            </a:rPr>
            <a:t>Interview</a:t>
          </a:r>
          <a:endParaRPr lang="en-GB" dirty="0">
            <a:solidFill>
              <a:schemeClr val="tx2"/>
            </a:solidFill>
          </a:endParaRPr>
        </a:p>
      </dgm:t>
    </dgm:pt>
    <dgm:pt modelId="{2E612BCD-22FC-44D9-AB82-B0F7213F9D24}" type="parTrans" cxnId="{7B9C85B3-EF99-42B9-9977-A04FC98B2C32}">
      <dgm:prSet/>
      <dgm:spPr/>
      <dgm:t>
        <a:bodyPr/>
        <a:lstStyle/>
        <a:p>
          <a:endParaRPr lang="en-GB"/>
        </a:p>
      </dgm:t>
    </dgm:pt>
    <dgm:pt modelId="{197D1D01-CC4F-437F-839C-BD8B12649676}" type="sibTrans" cxnId="{7B9C85B3-EF99-42B9-9977-A04FC98B2C32}">
      <dgm:prSet/>
      <dgm:spPr/>
      <dgm:t>
        <a:bodyPr/>
        <a:lstStyle/>
        <a:p>
          <a:endParaRPr lang="en-GB"/>
        </a:p>
      </dgm:t>
    </dgm:pt>
    <dgm:pt modelId="{F2D2F705-DBEA-4FC4-8820-F083DC4DB48A}">
      <dgm:prSet phldrT="[Text]"/>
      <dgm:spPr/>
      <dgm:t>
        <a:bodyPr/>
        <a:lstStyle/>
        <a:p>
          <a:r>
            <a:rPr lang="en-GB" b="0" i="0" dirty="0">
              <a:solidFill>
                <a:schemeClr val="tx2"/>
              </a:solidFill>
            </a:rPr>
            <a:t>Experiment</a:t>
          </a:r>
          <a:endParaRPr lang="en-GB" dirty="0">
            <a:solidFill>
              <a:schemeClr val="tx2"/>
            </a:solidFill>
          </a:endParaRPr>
        </a:p>
      </dgm:t>
    </dgm:pt>
    <dgm:pt modelId="{1F6CED60-13B1-4936-9AA8-902CA3D9CAAB}" type="parTrans" cxnId="{F2CA6A90-F558-4A9C-8BD8-825250A398F5}">
      <dgm:prSet/>
      <dgm:spPr/>
      <dgm:t>
        <a:bodyPr/>
        <a:lstStyle/>
        <a:p>
          <a:endParaRPr lang="en-GB"/>
        </a:p>
      </dgm:t>
    </dgm:pt>
    <dgm:pt modelId="{F537D7C5-D10C-4B00-A3FB-224FF2FE27A5}" type="sibTrans" cxnId="{F2CA6A90-F558-4A9C-8BD8-825250A398F5}">
      <dgm:prSet/>
      <dgm:spPr/>
      <dgm:t>
        <a:bodyPr/>
        <a:lstStyle/>
        <a:p>
          <a:endParaRPr lang="en-GB"/>
        </a:p>
      </dgm:t>
    </dgm:pt>
    <dgm:pt modelId="{FD0C0756-A413-4E4C-AFAB-9ABF19D251F7}" type="pres">
      <dgm:prSet presAssocID="{ABF66671-12E6-49A5-BCB4-E7C5AD0360E1}" presName="compositeShape" presStyleCnt="0">
        <dgm:presLayoutVars>
          <dgm:dir/>
          <dgm:resizeHandles/>
        </dgm:presLayoutVars>
      </dgm:prSet>
      <dgm:spPr/>
    </dgm:pt>
    <dgm:pt modelId="{3D4029E2-A021-484C-8A18-6C5104545C18}" type="pres">
      <dgm:prSet presAssocID="{ABF66671-12E6-49A5-BCB4-E7C5AD0360E1}" presName="pyramid" presStyleLbl="node1" presStyleIdx="0" presStyleCnt="1"/>
      <dgm:spPr/>
    </dgm:pt>
    <dgm:pt modelId="{7C9A6A80-D7F0-4971-9296-7BEDF89C4BD9}" type="pres">
      <dgm:prSet presAssocID="{ABF66671-12E6-49A5-BCB4-E7C5AD0360E1}" presName="theList" presStyleCnt="0"/>
      <dgm:spPr/>
    </dgm:pt>
    <dgm:pt modelId="{11BBAC6B-7FB3-4BEF-BBD8-88706C44CB30}" type="pres">
      <dgm:prSet presAssocID="{93F049A9-C37A-4EAC-BB08-42710D16E381}" presName="aNode" presStyleLbl="fgAcc1" presStyleIdx="0" presStyleCnt="4">
        <dgm:presLayoutVars>
          <dgm:bulletEnabled val="1"/>
        </dgm:presLayoutVars>
      </dgm:prSet>
      <dgm:spPr/>
    </dgm:pt>
    <dgm:pt modelId="{8E8F2891-70B3-4ECB-B576-BE80C3CE2EF2}" type="pres">
      <dgm:prSet presAssocID="{93F049A9-C37A-4EAC-BB08-42710D16E381}" presName="aSpace" presStyleCnt="0"/>
      <dgm:spPr/>
    </dgm:pt>
    <dgm:pt modelId="{F211183B-1659-4150-ACAB-0AEC0598C522}" type="pres">
      <dgm:prSet presAssocID="{4D952749-E9AE-42A3-A75B-05C80269D52E}" presName="aNode" presStyleLbl="fgAcc1" presStyleIdx="1" presStyleCnt="4">
        <dgm:presLayoutVars>
          <dgm:bulletEnabled val="1"/>
        </dgm:presLayoutVars>
      </dgm:prSet>
      <dgm:spPr/>
    </dgm:pt>
    <dgm:pt modelId="{05A78F68-4687-4263-8F54-EFE66CDBA924}" type="pres">
      <dgm:prSet presAssocID="{4D952749-E9AE-42A3-A75B-05C80269D52E}" presName="aSpace" presStyleCnt="0"/>
      <dgm:spPr/>
    </dgm:pt>
    <dgm:pt modelId="{AE5787B8-F282-4AD5-B237-53C80FE20CF2}" type="pres">
      <dgm:prSet presAssocID="{250AFCE3-9524-487A-B08E-684954575AEA}" presName="aNode" presStyleLbl="fgAcc1" presStyleIdx="2" presStyleCnt="4">
        <dgm:presLayoutVars>
          <dgm:bulletEnabled val="1"/>
        </dgm:presLayoutVars>
      </dgm:prSet>
      <dgm:spPr/>
    </dgm:pt>
    <dgm:pt modelId="{0D0C96BE-8A1D-4542-B4FD-C1FBAFFB3837}" type="pres">
      <dgm:prSet presAssocID="{250AFCE3-9524-487A-B08E-684954575AEA}" presName="aSpace" presStyleCnt="0"/>
      <dgm:spPr/>
    </dgm:pt>
    <dgm:pt modelId="{B87054CF-1D4E-4B60-9A92-922F3EDDB622}" type="pres">
      <dgm:prSet presAssocID="{F2D2F705-DBEA-4FC4-8820-F083DC4DB48A}" presName="aNode" presStyleLbl="fgAcc1" presStyleIdx="3" presStyleCnt="4">
        <dgm:presLayoutVars>
          <dgm:bulletEnabled val="1"/>
        </dgm:presLayoutVars>
      </dgm:prSet>
      <dgm:spPr/>
    </dgm:pt>
    <dgm:pt modelId="{93A22269-82B4-427D-B138-C8E0B7CDB4A0}" type="pres">
      <dgm:prSet presAssocID="{F2D2F705-DBEA-4FC4-8820-F083DC4DB48A}" presName="aSpace" presStyleCnt="0"/>
      <dgm:spPr/>
    </dgm:pt>
  </dgm:ptLst>
  <dgm:cxnLst>
    <dgm:cxn modelId="{A60B9F0F-C7F5-43ED-B9AD-CA9EA3F4CC03}" type="presOf" srcId="{93F049A9-C37A-4EAC-BB08-42710D16E381}" destId="{11BBAC6B-7FB3-4BEF-BBD8-88706C44CB30}" srcOrd="0" destOrd="0" presId="urn:microsoft.com/office/officeart/2005/8/layout/pyramid2"/>
    <dgm:cxn modelId="{772B752F-1A4C-48BF-8F70-8EF395F3F9AD}" srcId="{ABF66671-12E6-49A5-BCB4-E7C5AD0360E1}" destId="{93F049A9-C37A-4EAC-BB08-42710D16E381}" srcOrd="0" destOrd="0" parTransId="{E046F53F-9B0C-47AC-B13E-9A41FDFFE414}" sibTransId="{C98063B7-7BB4-47EF-9F14-877C69AD4E46}"/>
    <dgm:cxn modelId="{E405C242-54B0-4E5A-A98F-3568C1F8B2E7}" srcId="{ABF66671-12E6-49A5-BCB4-E7C5AD0360E1}" destId="{4D952749-E9AE-42A3-A75B-05C80269D52E}" srcOrd="1" destOrd="0" parTransId="{ADE615BC-A638-4973-9634-46D049465196}" sibTransId="{08886FA0-4946-47F0-A3B7-D8DA5E64EA2B}"/>
    <dgm:cxn modelId="{521F7146-A7F1-4F06-B6CF-85706F6960FE}" type="presOf" srcId="{4D952749-E9AE-42A3-A75B-05C80269D52E}" destId="{F211183B-1659-4150-ACAB-0AEC0598C522}" srcOrd="0" destOrd="0" presId="urn:microsoft.com/office/officeart/2005/8/layout/pyramid2"/>
    <dgm:cxn modelId="{B5A08647-D729-48AF-931A-F750D0BAEC6C}" type="presOf" srcId="{250AFCE3-9524-487A-B08E-684954575AEA}" destId="{AE5787B8-F282-4AD5-B237-53C80FE20CF2}" srcOrd="0" destOrd="0" presId="urn:microsoft.com/office/officeart/2005/8/layout/pyramid2"/>
    <dgm:cxn modelId="{B0B32E4F-FBBF-4467-B803-1274E05839C9}" type="presOf" srcId="{ABF66671-12E6-49A5-BCB4-E7C5AD0360E1}" destId="{FD0C0756-A413-4E4C-AFAB-9ABF19D251F7}" srcOrd="0" destOrd="0" presId="urn:microsoft.com/office/officeart/2005/8/layout/pyramid2"/>
    <dgm:cxn modelId="{F2CA6A90-F558-4A9C-8BD8-825250A398F5}" srcId="{ABF66671-12E6-49A5-BCB4-E7C5AD0360E1}" destId="{F2D2F705-DBEA-4FC4-8820-F083DC4DB48A}" srcOrd="3" destOrd="0" parTransId="{1F6CED60-13B1-4936-9AA8-902CA3D9CAAB}" sibTransId="{F537D7C5-D10C-4B00-A3FB-224FF2FE27A5}"/>
    <dgm:cxn modelId="{412177B2-DD25-4412-8CAF-2153EC7800FF}" type="presOf" srcId="{F2D2F705-DBEA-4FC4-8820-F083DC4DB48A}" destId="{B87054CF-1D4E-4B60-9A92-922F3EDDB622}" srcOrd="0" destOrd="0" presId="urn:microsoft.com/office/officeart/2005/8/layout/pyramid2"/>
    <dgm:cxn modelId="{7B9C85B3-EF99-42B9-9977-A04FC98B2C32}" srcId="{ABF66671-12E6-49A5-BCB4-E7C5AD0360E1}" destId="{250AFCE3-9524-487A-B08E-684954575AEA}" srcOrd="2" destOrd="0" parTransId="{2E612BCD-22FC-44D9-AB82-B0F7213F9D24}" sibTransId="{197D1D01-CC4F-437F-839C-BD8B12649676}"/>
    <dgm:cxn modelId="{854AE7C5-2595-4C8E-8B03-776025DDFCC8}" type="presParOf" srcId="{FD0C0756-A413-4E4C-AFAB-9ABF19D251F7}" destId="{3D4029E2-A021-484C-8A18-6C5104545C18}" srcOrd="0" destOrd="0" presId="urn:microsoft.com/office/officeart/2005/8/layout/pyramid2"/>
    <dgm:cxn modelId="{0C69D81E-AA97-4A72-93EE-C86B54FA573B}" type="presParOf" srcId="{FD0C0756-A413-4E4C-AFAB-9ABF19D251F7}" destId="{7C9A6A80-D7F0-4971-9296-7BEDF89C4BD9}" srcOrd="1" destOrd="0" presId="urn:microsoft.com/office/officeart/2005/8/layout/pyramid2"/>
    <dgm:cxn modelId="{A3FA57C4-5281-486E-A058-3C08124A8209}" type="presParOf" srcId="{7C9A6A80-D7F0-4971-9296-7BEDF89C4BD9}" destId="{11BBAC6B-7FB3-4BEF-BBD8-88706C44CB30}" srcOrd="0" destOrd="0" presId="urn:microsoft.com/office/officeart/2005/8/layout/pyramid2"/>
    <dgm:cxn modelId="{1288E77E-665C-4816-A55F-5E25BA331ABA}" type="presParOf" srcId="{7C9A6A80-D7F0-4971-9296-7BEDF89C4BD9}" destId="{8E8F2891-70B3-4ECB-B576-BE80C3CE2EF2}" srcOrd="1" destOrd="0" presId="urn:microsoft.com/office/officeart/2005/8/layout/pyramid2"/>
    <dgm:cxn modelId="{4765F6BB-90C6-4C35-8163-9DA591AC4167}" type="presParOf" srcId="{7C9A6A80-D7F0-4971-9296-7BEDF89C4BD9}" destId="{F211183B-1659-4150-ACAB-0AEC0598C522}" srcOrd="2" destOrd="0" presId="urn:microsoft.com/office/officeart/2005/8/layout/pyramid2"/>
    <dgm:cxn modelId="{39B641DF-8DDA-4599-8E99-BDF82091DBCC}" type="presParOf" srcId="{7C9A6A80-D7F0-4971-9296-7BEDF89C4BD9}" destId="{05A78F68-4687-4263-8F54-EFE66CDBA924}" srcOrd="3" destOrd="0" presId="urn:microsoft.com/office/officeart/2005/8/layout/pyramid2"/>
    <dgm:cxn modelId="{0AB9978A-F14D-49BB-A5F5-C13B0DC130C4}" type="presParOf" srcId="{7C9A6A80-D7F0-4971-9296-7BEDF89C4BD9}" destId="{AE5787B8-F282-4AD5-B237-53C80FE20CF2}" srcOrd="4" destOrd="0" presId="urn:microsoft.com/office/officeart/2005/8/layout/pyramid2"/>
    <dgm:cxn modelId="{66797225-B5D6-4294-B0FA-9E7C0C747FDB}" type="presParOf" srcId="{7C9A6A80-D7F0-4971-9296-7BEDF89C4BD9}" destId="{0D0C96BE-8A1D-4542-B4FD-C1FBAFFB3837}" srcOrd="5" destOrd="0" presId="urn:microsoft.com/office/officeart/2005/8/layout/pyramid2"/>
    <dgm:cxn modelId="{00C9F20C-0F32-442D-B3D6-28239D7D32FD}" type="presParOf" srcId="{7C9A6A80-D7F0-4971-9296-7BEDF89C4BD9}" destId="{B87054CF-1D4E-4B60-9A92-922F3EDDB622}" srcOrd="6" destOrd="0" presId="urn:microsoft.com/office/officeart/2005/8/layout/pyramid2"/>
    <dgm:cxn modelId="{A62A9F9F-678E-4484-9007-4D52CC3CB49D}" type="presParOf" srcId="{7C9A6A80-D7F0-4971-9296-7BEDF89C4BD9}" destId="{93A22269-82B4-427D-B138-C8E0B7CDB4A0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3D44B7-FDC6-41E1-9D97-55A88C7F2A59}" type="doc">
      <dgm:prSet loTypeId="urn:microsoft.com/office/officeart/2005/8/layout/vList3" loCatId="picture" qsTypeId="urn:microsoft.com/office/officeart/2005/8/quickstyle/3d1" qsCatId="3D" csTypeId="urn:microsoft.com/office/officeart/2005/8/colors/accent1_5" csCatId="accent1" phldr="1"/>
      <dgm:spPr/>
    </dgm:pt>
    <dgm:pt modelId="{D1054C13-B5B7-47E3-9076-1343F4B6AD0D}">
      <dgm:prSet phldrT="[Text]" custT="1"/>
      <dgm:spPr/>
      <dgm:t>
        <a:bodyPr/>
        <a:lstStyle/>
        <a:p>
          <a:r>
            <a:rPr lang="en-GB" sz="3600" b="0" i="0" dirty="0"/>
            <a:t>Qualitative Data</a:t>
          </a:r>
          <a:endParaRPr lang="en-GB" sz="3600" dirty="0"/>
        </a:p>
      </dgm:t>
    </dgm:pt>
    <dgm:pt modelId="{467B8464-67FA-45BF-945B-FCEB1DF6B76F}" type="parTrans" cxnId="{BEEC1945-A020-459F-83DB-68499C6FAE98}">
      <dgm:prSet/>
      <dgm:spPr/>
      <dgm:t>
        <a:bodyPr/>
        <a:lstStyle/>
        <a:p>
          <a:endParaRPr lang="en-GB"/>
        </a:p>
      </dgm:t>
    </dgm:pt>
    <dgm:pt modelId="{513EB15F-6FC6-4315-BA98-7E0E817B7C10}" type="sibTrans" cxnId="{BEEC1945-A020-459F-83DB-68499C6FAE98}">
      <dgm:prSet/>
      <dgm:spPr/>
      <dgm:t>
        <a:bodyPr/>
        <a:lstStyle/>
        <a:p>
          <a:endParaRPr lang="en-GB"/>
        </a:p>
      </dgm:t>
    </dgm:pt>
    <dgm:pt modelId="{5E91668C-A9AD-4D9E-B915-9ED31725DFDD}">
      <dgm:prSet phldrT="[Text]" custT="1"/>
      <dgm:spPr/>
      <dgm:t>
        <a:bodyPr/>
        <a:lstStyle/>
        <a:p>
          <a:r>
            <a:rPr lang="en-GB" sz="3600" b="0" i="0" dirty="0"/>
            <a:t>Quantitative Data</a:t>
          </a:r>
          <a:endParaRPr lang="en-GB" sz="3600" dirty="0"/>
        </a:p>
      </dgm:t>
    </dgm:pt>
    <dgm:pt modelId="{368A208A-69AA-472C-9B0D-DB99E6644DAD}" type="parTrans" cxnId="{D4AC366B-8025-4144-B90C-16FC78F01DBD}">
      <dgm:prSet/>
      <dgm:spPr/>
      <dgm:t>
        <a:bodyPr/>
        <a:lstStyle/>
        <a:p>
          <a:endParaRPr lang="en-GB"/>
        </a:p>
      </dgm:t>
    </dgm:pt>
    <dgm:pt modelId="{1EA77311-EE60-4EEB-BC76-4B6C999C666A}" type="sibTrans" cxnId="{D4AC366B-8025-4144-B90C-16FC78F01DBD}">
      <dgm:prSet/>
      <dgm:spPr/>
      <dgm:t>
        <a:bodyPr/>
        <a:lstStyle/>
        <a:p>
          <a:endParaRPr lang="en-GB"/>
        </a:p>
      </dgm:t>
    </dgm:pt>
    <dgm:pt modelId="{9FE6CB08-6294-4561-BB19-F992EEB22DE4}">
      <dgm:prSet phldrT="[Text]" custT="1"/>
      <dgm:spPr/>
      <dgm:t>
        <a:bodyPr/>
        <a:lstStyle/>
        <a:p>
          <a:r>
            <a:rPr lang="en-US" sz="3200" dirty="0"/>
            <a:t> </a:t>
          </a:r>
          <a:r>
            <a:rPr lang="en-GB" sz="3600" dirty="0"/>
            <a:t>Time</a:t>
          </a:r>
          <a:r>
            <a:rPr lang="en-GB" sz="3200" dirty="0"/>
            <a:t> </a:t>
          </a:r>
          <a:r>
            <a:rPr lang="en-GB" sz="3600" dirty="0"/>
            <a:t>Series</a:t>
          </a:r>
          <a:r>
            <a:rPr lang="en-GB" sz="3200" b="0" i="0" dirty="0"/>
            <a:t> </a:t>
          </a:r>
          <a:r>
            <a:rPr lang="en-GB" sz="3600" b="0" i="0" dirty="0"/>
            <a:t>Data</a:t>
          </a:r>
          <a:endParaRPr lang="en-US" sz="3200" dirty="0"/>
        </a:p>
      </dgm:t>
    </dgm:pt>
    <dgm:pt modelId="{54E6101F-D02E-4BED-B0DC-8CD6C0DBA7E6}" type="parTrans" cxnId="{61DB40B9-8A04-41CE-8C3B-FE016E109674}">
      <dgm:prSet/>
      <dgm:spPr/>
      <dgm:t>
        <a:bodyPr/>
        <a:lstStyle/>
        <a:p>
          <a:endParaRPr lang="en-GB"/>
        </a:p>
      </dgm:t>
    </dgm:pt>
    <dgm:pt modelId="{CE18399C-30C4-4276-B83B-253E93BCDDF1}" type="sibTrans" cxnId="{61DB40B9-8A04-41CE-8C3B-FE016E109674}">
      <dgm:prSet/>
      <dgm:spPr/>
      <dgm:t>
        <a:bodyPr/>
        <a:lstStyle/>
        <a:p>
          <a:endParaRPr lang="en-GB"/>
        </a:p>
      </dgm:t>
    </dgm:pt>
    <dgm:pt modelId="{D3DEA16A-810A-4BDB-A9A8-6941E144E4D8}">
      <dgm:prSet phldrT="[Text]" custT="1"/>
      <dgm:spPr/>
      <dgm:t>
        <a:bodyPr/>
        <a:lstStyle/>
        <a:p>
          <a:r>
            <a:rPr lang="en-GB" sz="3600" b="0" i="0" dirty="0"/>
            <a:t>Categorical</a:t>
          </a:r>
          <a:r>
            <a:rPr lang="en-GB" sz="3200" b="0" i="0" dirty="0"/>
            <a:t> </a:t>
          </a:r>
          <a:r>
            <a:rPr lang="en-GB" sz="3600" b="0" i="0" dirty="0"/>
            <a:t>Data</a:t>
          </a:r>
          <a:endParaRPr lang="en-US" sz="3200" dirty="0"/>
        </a:p>
      </dgm:t>
    </dgm:pt>
    <dgm:pt modelId="{E2A7F057-6A86-4A92-A654-D9D92BDA99A2}" type="sibTrans" cxnId="{F664F6BC-25E4-4946-976C-5FB624682AC3}">
      <dgm:prSet/>
      <dgm:spPr/>
      <dgm:t>
        <a:bodyPr/>
        <a:lstStyle/>
        <a:p>
          <a:endParaRPr lang="en-GB"/>
        </a:p>
      </dgm:t>
    </dgm:pt>
    <dgm:pt modelId="{C9322FBC-BA1C-48CF-9468-DC637942E818}" type="parTrans" cxnId="{F664F6BC-25E4-4946-976C-5FB624682AC3}">
      <dgm:prSet/>
      <dgm:spPr/>
      <dgm:t>
        <a:bodyPr/>
        <a:lstStyle/>
        <a:p>
          <a:endParaRPr lang="en-GB"/>
        </a:p>
      </dgm:t>
    </dgm:pt>
    <dgm:pt modelId="{73A18909-0D4D-4552-A781-A88AC4898509}" type="pres">
      <dgm:prSet presAssocID="{FB3D44B7-FDC6-41E1-9D97-55A88C7F2A59}" presName="linearFlow" presStyleCnt="0">
        <dgm:presLayoutVars>
          <dgm:dir/>
          <dgm:resizeHandles val="exact"/>
        </dgm:presLayoutVars>
      </dgm:prSet>
      <dgm:spPr/>
    </dgm:pt>
    <dgm:pt modelId="{915921ED-A0D7-4049-81F0-5B8688FF7C67}" type="pres">
      <dgm:prSet presAssocID="{D1054C13-B5B7-47E3-9076-1343F4B6AD0D}" presName="composite" presStyleCnt="0"/>
      <dgm:spPr/>
    </dgm:pt>
    <dgm:pt modelId="{71713243-138F-4B97-9CF8-A776FD9A0A76}" type="pres">
      <dgm:prSet presAssocID="{D1054C13-B5B7-47E3-9076-1343F4B6AD0D}" presName="imgShp" presStyleLbl="fgImgPlace1" presStyleIdx="0" presStyleCnt="4"/>
      <dgm:spPr/>
    </dgm:pt>
    <dgm:pt modelId="{FD9F8D04-5AF9-4242-BFFB-16F866BBF607}" type="pres">
      <dgm:prSet presAssocID="{D1054C13-B5B7-47E3-9076-1343F4B6AD0D}" presName="txShp" presStyleLbl="node1" presStyleIdx="0" presStyleCnt="4">
        <dgm:presLayoutVars>
          <dgm:bulletEnabled val="1"/>
        </dgm:presLayoutVars>
      </dgm:prSet>
      <dgm:spPr/>
    </dgm:pt>
    <dgm:pt modelId="{4CBC4E1E-5428-4E03-A6BF-D216F1007F25}" type="pres">
      <dgm:prSet presAssocID="{513EB15F-6FC6-4315-BA98-7E0E817B7C10}" presName="spacing" presStyleCnt="0"/>
      <dgm:spPr/>
    </dgm:pt>
    <dgm:pt modelId="{69B4EE4B-A7AC-4C0B-904C-8510E8905DFE}" type="pres">
      <dgm:prSet presAssocID="{5E91668C-A9AD-4D9E-B915-9ED31725DFDD}" presName="composite" presStyleCnt="0"/>
      <dgm:spPr/>
    </dgm:pt>
    <dgm:pt modelId="{1026BC16-9866-451B-9778-DCE8E106721A}" type="pres">
      <dgm:prSet presAssocID="{5E91668C-A9AD-4D9E-B915-9ED31725DFDD}" presName="imgShp" presStyleLbl="fgImgPlace1" presStyleIdx="1" presStyleCnt="4"/>
      <dgm:spPr/>
    </dgm:pt>
    <dgm:pt modelId="{2680EF67-BB50-4E59-BC7A-0BC5E6F5C935}" type="pres">
      <dgm:prSet presAssocID="{5E91668C-A9AD-4D9E-B915-9ED31725DFDD}" presName="txShp" presStyleLbl="node1" presStyleIdx="1" presStyleCnt="4">
        <dgm:presLayoutVars>
          <dgm:bulletEnabled val="1"/>
        </dgm:presLayoutVars>
      </dgm:prSet>
      <dgm:spPr/>
    </dgm:pt>
    <dgm:pt modelId="{0428A3E0-C5F4-49CB-AE44-CD4E3EB705D8}" type="pres">
      <dgm:prSet presAssocID="{1EA77311-EE60-4EEB-BC76-4B6C999C666A}" presName="spacing" presStyleCnt="0"/>
      <dgm:spPr/>
    </dgm:pt>
    <dgm:pt modelId="{D11EA1ED-EB87-4877-981F-85E91116668A}" type="pres">
      <dgm:prSet presAssocID="{D3DEA16A-810A-4BDB-A9A8-6941E144E4D8}" presName="composite" presStyleCnt="0"/>
      <dgm:spPr/>
    </dgm:pt>
    <dgm:pt modelId="{9F56831A-201F-4881-983A-21EF3B3406EC}" type="pres">
      <dgm:prSet presAssocID="{D3DEA16A-810A-4BDB-A9A8-6941E144E4D8}" presName="imgShp" presStyleLbl="fgImgPlace1" presStyleIdx="2" presStyleCnt="4"/>
      <dgm:spPr/>
    </dgm:pt>
    <dgm:pt modelId="{DC60ACFC-DF00-4571-90DF-7BE097AF1529}" type="pres">
      <dgm:prSet presAssocID="{D3DEA16A-810A-4BDB-A9A8-6941E144E4D8}" presName="txShp" presStyleLbl="node1" presStyleIdx="2" presStyleCnt="4">
        <dgm:presLayoutVars>
          <dgm:bulletEnabled val="1"/>
        </dgm:presLayoutVars>
      </dgm:prSet>
      <dgm:spPr/>
    </dgm:pt>
    <dgm:pt modelId="{3B31FF59-EED5-4A3A-8CDD-66328D9C06EF}" type="pres">
      <dgm:prSet presAssocID="{E2A7F057-6A86-4A92-A654-D9D92BDA99A2}" presName="spacing" presStyleCnt="0"/>
      <dgm:spPr/>
    </dgm:pt>
    <dgm:pt modelId="{1ABCDF8E-C345-4D84-ACFE-FBA105FD1C61}" type="pres">
      <dgm:prSet presAssocID="{9FE6CB08-6294-4561-BB19-F992EEB22DE4}" presName="composite" presStyleCnt="0"/>
      <dgm:spPr/>
    </dgm:pt>
    <dgm:pt modelId="{A8EC856C-690E-4D51-BBEB-06B4DE8D075A}" type="pres">
      <dgm:prSet presAssocID="{9FE6CB08-6294-4561-BB19-F992EEB22DE4}" presName="imgShp" presStyleLbl="fgImgPlace1" presStyleIdx="3" presStyleCnt="4"/>
      <dgm:spPr/>
    </dgm:pt>
    <dgm:pt modelId="{5E38F848-F6F2-47CE-9FAE-D08E1B314425}" type="pres">
      <dgm:prSet presAssocID="{9FE6CB08-6294-4561-BB19-F992EEB22DE4}" presName="txShp" presStyleLbl="node1" presStyleIdx="3" presStyleCnt="4">
        <dgm:presLayoutVars>
          <dgm:bulletEnabled val="1"/>
        </dgm:presLayoutVars>
      </dgm:prSet>
      <dgm:spPr/>
    </dgm:pt>
  </dgm:ptLst>
  <dgm:cxnLst>
    <dgm:cxn modelId="{575F4A34-2EDE-4703-8AA1-2E656EF70B6E}" type="presOf" srcId="{9FE6CB08-6294-4561-BB19-F992EEB22DE4}" destId="{5E38F848-F6F2-47CE-9FAE-D08E1B314425}" srcOrd="0" destOrd="0" presId="urn:microsoft.com/office/officeart/2005/8/layout/vList3"/>
    <dgm:cxn modelId="{BEEC1945-A020-459F-83DB-68499C6FAE98}" srcId="{FB3D44B7-FDC6-41E1-9D97-55A88C7F2A59}" destId="{D1054C13-B5B7-47E3-9076-1343F4B6AD0D}" srcOrd="0" destOrd="0" parTransId="{467B8464-67FA-45BF-945B-FCEB1DF6B76F}" sibTransId="{513EB15F-6FC6-4315-BA98-7E0E817B7C10}"/>
    <dgm:cxn modelId="{D4AC366B-8025-4144-B90C-16FC78F01DBD}" srcId="{FB3D44B7-FDC6-41E1-9D97-55A88C7F2A59}" destId="{5E91668C-A9AD-4D9E-B915-9ED31725DFDD}" srcOrd="1" destOrd="0" parTransId="{368A208A-69AA-472C-9B0D-DB99E6644DAD}" sibTransId="{1EA77311-EE60-4EEB-BC76-4B6C999C666A}"/>
    <dgm:cxn modelId="{18664BA1-A2D4-45D5-BD4B-A2C92AD82B86}" type="presOf" srcId="{D1054C13-B5B7-47E3-9076-1343F4B6AD0D}" destId="{FD9F8D04-5AF9-4242-BFFB-16F866BBF607}" srcOrd="0" destOrd="0" presId="urn:microsoft.com/office/officeart/2005/8/layout/vList3"/>
    <dgm:cxn modelId="{9216DCB2-46EF-477D-AFD2-54B17E299B5E}" type="presOf" srcId="{FB3D44B7-FDC6-41E1-9D97-55A88C7F2A59}" destId="{73A18909-0D4D-4552-A781-A88AC4898509}" srcOrd="0" destOrd="0" presId="urn:microsoft.com/office/officeart/2005/8/layout/vList3"/>
    <dgm:cxn modelId="{61DB40B9-8A04-41CE-8C3B-FE016E109674}" srcId="{FB3D44B7-FDC6-41E1-9D97-55A88C7F2A59}" destId="{9FE6CB08-6294-4561-BB19-F992EEB22DE4}" srcOrd="3" destOrd="0" parTransId="{54E6101F-D02E-4BED-B0DC-8CD6C0DBA7E6}" sibTransId="{CE18399C-30C4-4276-B83B-253E93BCDDF1}"/>
    <dgm:cxn modelId="{F664F6BC-25E4-4946-976C-5FB624682AC3}" srcId="{FB3D44B7-FDC6-41E1-9D97-55A88C7F2A59}" destId="{D3DEA16A-810A-4BDB-A9A8-6941E144E4D8}" srcOrd="2" destOrd="0" parTransId="{C9322FBC-BA1C-48CF-9468-DC637942E818}" sibTransId="{E2A7F057-6A86-4A92-A654-D9D92BDA99A2}"/>
    <dgm:cxn modelId="{3D7362C0-D66B-4DA2-A31B-51CDB473DFCB}" type="presOf" srcId="{5E91668C-A9AD-4D9E-B915-9ED31725DFDD}" destId="{2680EF67-BB50-4E59-BC7A-0BC5E6F5C935}" srcOrd="0" destOrd="0" presId="urn:microsoft.com/office/officeart/2005/8/layout/vList3"/>
    <dgm:cxn modelId="{508497C5-ED2E-4758-8147-02BAC1E70F8A}" type="presOf" srcId="{D3DEA16A-810A-4BDB-A9A8-6941E144E4D8}" destId="{DC60ACFC-DF00-4571-90DF-7BE097AF1529}" srcOrd="0" destOrd="0" presId="urn:microsoft.com/office/officeart/2005/8/layout/vList3"/>
    <dgm:cxn modelId="{53B7896E-7D53-4A08-84F0-BC2A9B8EAD4B}" type="presParOf" srcId="{73A18909-0D4D-4552-A781-A88AC4898509}" destId="{915921ED-A0D7-4049-81F0-5B8688FF7C67}" srcOrd="0" destOrd="0" presId="urn:microsoft.com/office/officeart/2005/8/layout/vList3"/>
    <dgm:cxn modelId="{4D94617D-B67F-4649-B8C4-2524EC00E2E5}" type="presParOf" srcId="{915921ED-A0D7-4049-81F0-5B8688FF7C67}" destId="{71713243-138F-4B97-9CF8-A776FD9A0A76}" srcOrd="0" destOrd="0" presId="urn:microsoft.com/office/officeart/2005/8/layout/vList3"/>
    <dgm:cxn modelId="{BD33C0C4-2FCF-48AC-9741-7E80BB1A8E40}" type="presParOf" srcId="{915921ED-A0D7-4049-81F0-5B8688FF7C67}" destId="{FD9F8D04-5AF9-4242-BFFB-16F866BBF607}" srcOrd="1" destOrd="0" presId="urn:microsoft.com/office/officeart/2005/8/layout/vList3"/>
    <dgm:cxn modelId="{AB582F34-63B7-4AA4-82F0-F4B641CED84E}" type="presParOf" srcId="{73A18909-0D4D-4552-A781-A88AC4898509}" destId="{4CBC4E1E-5428-4E03-A6BF-D216F1007F25}" srcOrd="1" destOrd="0" presId="urn:microsoft.com/office/officeart/2005/8/layout/vList3"/>
    <dgm:cxn modelId="{3652DDBF-048F-4BAF-ACBF-13BDC6F5BDDA}" type="presParOf" srcId="{73A18909-0D4D-4552-A781-A88AC4898509}" destId="{69B4EE4B-A7AC-4C0B-904C-8510E8905DFE}" srcOrd="2" destOrd="0" presId="urn:microsoft.com/office/officeart/2005/8/layout/vList3"/>
    <dgm:cxn modelId="{AE6FC0E1-1BF1-4E6E-9B90-8D374E7D13FE}" type="presParOf" srcId="{69B4EE4B-A7AC-4C0B-904C-8510E8905DFE}" destId="{1026BC16-9866-451B-9778-DCE8E106721A}" srcOrd="0" destOrd="0" presId="urn:microsoft.com/office/officeart/2005/8/layout/vList3"/>
    <dgm:cxn modelId="{3BACF39B-624B-466E-850E-BC81D387B6FA}" type="presParOf" srcId="{69B4EE4B-A7AC-4C0B-904C-8510E8905DFE}" destId="{2680EF67-BB50-4E59-BC7A-0BC5E6F5C935}" srcOrd="1" destOrd="0" presId="urn:microsoft.com/office/officeart/2005/8/layout/vList3"/>
    <dgm:cxn modelId="{6C79C5C9-BFD8-4B11-BDD0-F1442AE03B78}" type="presParOf" srcId="{73A18909-0D4D-4552-A781-A88AC4898509}" destId="{0428A3E0-C5F4-49CB-AE44-CD4E3EB705D8}" srcOrd="3" destOrd="0" presId="urn:microsoft.com/office/officeart/2005/8/layout/vList3"/>
    <dgm:cxn modelId="{70196465-7393-4478-AC64-57A363D15AC8}" type="presParOf" srcId="{73A18909-0D4D-4552-A781-A88AC4898509}" destId="{D11EA1ED-EB87-4877-981F-85E91116668A}" srcOrd="4" destOrd="0" presId="urn:microsoft.com/office/officeart/2005/8/layout/vList3"/>
    <dgm:cxn modelId="{6264CF12-9485-4010-81FC-FCD66D880DFF}" type="presParOf" srcId="{D11EA1ED-EB87-4877-981F-85E91116668A}" destId="{9F56831A-201F-4881-983A-21EF3B3406EC}" srcOrd="0" destOrd="0" presId="urn:microsoft.com/office/officeart/2005/8/layout/vList3"/>
    <dgm:cxn modelId="{8D98D934-D2F0-4215-9766-46CC39494ABC}" type="presParOf" srcId="{D11EA1ED-EB87-4877-981F-85E91116668A}" destId="{DC60ACFC-DF00-4571-90DF-7BE097AF1529}" srcOrd="1" destOrd="0" presId="urn:microsoft.com/office/officeart/2005/8/layout/vList3"/>
    <dgm:cxn modelId="{62981847-7705-4E45-AFD0-3A4F3B95877C}" type="presParOf" srcId="{73A18909-0D4D-4552-A781-A88AC4898509}" destId="{3B31FF59-EED5-4A3A-8CDD-66328D9C06EF}" srcOrd="5" destOrd="0" presId="urn:microsoft.com/office/officeart/2005/8/layout/vList3"/>
    <dgm:cxn modelId="{5B2FF176-CC56-445E-815D-EF22B6DF9C2D}" type="presParOf" srcId="{73A18909-0D4D-4552-A781-A88AC4898509}" destId="{1ABCDF8E-C345-4D84-ACFE-FBA105FD1C61}" srcOrd="6" destOrd="0" presId="urn:microsoft.com/office/officeart/2005/8/layout/vList3"/>
    <dgm:cxn modelId="{EF4BF9B7-463B-4560-B552-25E67E1F5117}" type="presParOf" srcId="{1ABCDF8E-C345-4D84-ACFE-FBA105FD1C61}" destId="{A8EC856C-690E-4D51-BBEB-06B4DE8D075A}" srcOrd="0" destOrd="0" presId="urn:microsoft.com/office/officeart/2005/8/layout/vList3"/>
    <dgm:cxn modelId="{E0789244-EC1F-4DD6-A497-904533F80EE3}" type="presParOf" srcId="{1ABCDF8E-C345-4D84-ACFE-FBA105FD1C61}" destId="{5E38F848-F6F2-47CE-9FAE-D08E1B31442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8829A1A-E27C-457E-9377-68E70FBC4C00}" type="doc">
      <dgm:prSet loTypeId="urn:microsoft.com/office/officeart/2011/layout/CircleProcess" loCatId="process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en-GB"/>
        </a:p>
      </dgm:t>
    </dgm:pt>
    <dgm:pt modelId="{7B7D042B-2BEB-4DAE-9965-8BE4E3B808A8}">
      <dgm:prSet phldrT="[Text]" custT="1"/>
      <dgm:spPr/>
      <dgm:t>
        <a:bodyPr/>
        <a:lstStyle/>
        <a:p>
          <a:r>
            <a:rPr lang="en-US" sz="2800" b="1" dirty="0">
              <a:solidFill>
                <a:schemeClr val="tx2"/>
              </a:solidFill>
            </a:rPr>
            <a:t>Access</a:t>
          </a:r>
          <a:r>
            <a:rPr lang="en-US" sz="2800" b="1" dirty="0"/>
            <a:t> </a:t>
          </a:r>
          <a:r>
            <a:rPr lang="en-US" sz="2800" b="1" dirty="0">
              <a:solidFill>
                <a:schemeClr val="tx2"/>
              </a:solidFill>
            </a:rPr>
            <a:t>Control</a:t>
          </a:r>
          <a:endParaRPr lang="en-GB" sz="2800" b="1" dirty="0">
            <a:solidFill>
              <a:schemeClr val="tx2"/>
            </a:solidFill>
          </a:endParaRPr>
        </a:p>
      </dgm:t>
    </dgm:pt>
    <dgm:pt modelId="{CE07A2BB-26D0-4C4F-9321-1899C0B6BB75}" type="parTrans" cxnId="{9E4F8A8E-7250-4452-96E5-983D579F2DD5}">
      <dgm:prSet/>
      <dgm:spPr/>
      <dgm:t>
        <a:bodyPr/>
        <a:lstStyle/>
        <a:p>
          <a:endParaRPr lang="en-GB"/>
        </a:p>
      </dgm:t>
    </dgm:pt>
    <dgm:pt modelId="{BE6A8BE2-EC0B-483E-AA84-0A4DD4F0A729}" type="sibTrans" cxnId="{9E4F8A8E-7250-4452-96E5-983D579F2DD5}">
      <dgm:prSet/>
      <dgm:spPr/>
      <dgm:t>
        <a:bodyPr/>
        <a:lstStyle/>
        <a:p>
          <a:endParaRPr lang="en-GB"/>
        </a:p>
      </dgm:t>
    </dgm:pt>
    <dgm:pt modelId="{445A3495-F83D-43E2-85E8-3EA906AAF6FA}">
      <dgm:prSet phldrT="[Text]" custT="1"/>
      <dgm:spPr/>
      <dgm:t>
        <a:bodyPr/>
        <a:lstStyle/>
        <a:p>
          <a:r>
            <a:rPr lang="en-US" sz="2800" b="1" dirty="0" err="1">
              <a:solidFill>
                <a:schemeClr val="tx2"/>
              </a:solidFill>
            </a:rPr>
            <a:t>Encryp-tion</a:t>
          </a:r>
          <a:endParaRPr lang="en-GB" sz="2400" b="1" dirty="0">
            <a:solidFill>
              <a:schemeClr val="tx2"/>
            </a:solidFill>
          </a:endParaRPr>
        </a:p>
      </dgm:t>
    </dgm:pt>
    <dgm:pt modelId="{7BFDD4B0-7B4A-47D7-984B-573A63D6B1B1}" type="parTrans" cxnId="{F9326B1D-6057-4CE3-9F46-0F3CC2328622}">
      <dgm:prSet/>
      <dgm:spPr/>
      <dgm:t>
        <a:bodyPr/>
        <a:lstStyle/>
        <a:p>
          <a:endParaRPr lang="en-GB"/>
        </a:p>
      </dgm:t>
    </dgm:pt>
    <dgm:pt modelId="{B0E96BE7-D0E0-4FC4-AF18-C459DAECB8FE}" type="sibTrans" cxnId="{F9326B1D-6057-4CE3-9F46-0F3CC2328622}">
      <dgm:prSet/>
      <dgm:spPr/>
      <dgm:t>
        <a:bodyPr/>
        <a:lstStyle/>
        <a:p>
          <a:endParaRPr lang="en-GB"/>
        </a:p>
      </dgm:t>
    </dgm:pt>
    <dgm:pt modelId="{617D1C2C-0CED-4EF9-BD48-F3B79901C37B}">
      <dgm:prSet phldrT="[Text]" custT="1"/>
      <dgm:spPr/>
      <dgm:t>
        <a:bodyPr/>
        <a:lstStyle/>
        <a:p>
          <a:r>
            <a:rPr lang="en-US" sz="3200" b="1" dirty="0">
              <a:solidFill>
                <a:schemeClr val="tx2"/>
              </a:solidFill>
            </a:rPr>
            <a:t>Backup</a:t>
          </a:r>
          <a:endParaRPr lang="en-GB" sz="2400" b="1" dirty="0">
            <a:solidFill>
              <a:schemeClr val="tx2"/>
            </a:solidFill>
          </a:endParaRPr>
        </a:p>
      </dgm:t>
    </dgm:pt>
    <dgm:pt modelId="{442427DB-A6CA-4AD5-B91F-81BB02EF02CF}" type="parTrans" cxnId="{78404060-BAC8-4A71-B3FE-011FE51CAC10}">
      <dgm:prSet/>
      <dgm:spPr/>
      <dgm:t>
        <a:bodyPr/>
        <a:lstStyle/>
        <a:p>
          <a:endParaRPr lang="en-GB"/>
        </a:p>
      </dgm:t>
    </dgm:pt>
    <dgm:pt modelId="{7BD37F9B-4C8B-48C8-92C7-A259CD4923F0}" type="sibTrans" cxnId="{78404060-BAC8-4A71-B3FE-011FE51CAC10}">
      <dgm:prSet/>
      <dgm:spPr/>
      <dgm:t>
        <a:bodyPr/>
        <a:lstStyle/>
        <a:p>
          <a:endParaRPr lang="en-GB"/>
        </a:p>
      </dgm:t>
    </dgm:pt>
    <dgm:pt modelId="{0CA5C977-D057-42A1-9B17-5C9D4CC27C7A}">
      <dgm:prSet phldrT="[Text]" custT="1"/>
      <dgm:spPr/>
      <dgm:t>
        <a:bodyPr/>
        <a:lstStyle/>
        <a:p>
          <a:r>
            <a:rPr lang="en-US" sz="2800" b="1" dirty="0">
              <a:solidFill>
                <a:schemeClr val="tx2"/>
              </a:solidFill>
            </a:rPr>
            <a:t>Com-</a:t>
          </a:r>
          <a:r>
            <a:rPr lang="en-US" sz="2800" b="1" dirty="0" err="1">
              <a:solidFill>
                <a:schemeClr val="tx2"/>
              </a:solidFill>
            </a:rPr>
            <a:t>pliance</a:t>
          </a:r>
          <a:endParaRPr lang="en-GB" sz="2000" b="1" dirty="0">
            <a:solidFill>
              <a:schemeClr val="tx2"/>
            </a:solidFill>
          </a:endParaRPr>
        </a:p>
      </dgm:t>
    </dgm:pt>
    <dgm:pt modelId="{FB4FCA47-EB37-49B9-9908-3173C4158534}" type="parTrans" cxnId="{535E8B90-DD88-4D93-AAA0-FDE67D5CDC0B}">
      <dgm:prSet/>
      <dgm:spPr/>
      <dgm:t>
        <a:bodyPr/>
        <a:lstStyle/>
        <a:p>
          <a:endParaRPr lang="en-GB"/>
        </a:p>
      </dgm:t>
    </dgm:pt>
    <dgm:pt modelId="{F8CED637-315E-492F-B49A-687CE17D3131}" type="sibTrans" cxnId="{535E8B90-DD88-4D93-AAA0-FDE67D5CDC0B}">
      <dgm:prSet/>
      <dgm:spPr/>
      <dgm:t>
        <a:bodyPr/>
        <a:lstStyle/>
        <a:p>
          <a:endParaRPr lang="en-GB"/>
        </a:p>
      </dgm:t>
    </dgm:pt>
    <dgm:pt modelId="{DA5DAB45-85B5-4452-A95A-93109543388E}" type="pres">
      <dgm:prSet presAssocID="{F8829A1A-E27C-457E-9377-68E70FBC4C00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FEB1BD96-6EF0-48BE-B125-E01CF656E6DA}" type="pres">
      <dgm:prSet presAssocID="{0CA5C977-D057-42A1-9B17-5C9D4CC27C7A}" presName="Accent4" presStyleCnt="0"/>
      <dgm:spPr/>
    </dgm:pt>
    <dgm:pt modelId="{89D807D7-3D0C-47C1-B530-81BE8D2D38DA}" type="pres">
      <dgm:prSet presAssocID="{0CA5C977-D057-42A1-9B17-5C9D4CC27C7A}" presName="Accent" presStyleLbl="node1" presStyleIdx="0" presStyleCnt="4"/>
      <dgm:spPr/>
    </dgm:pt>
    <dgm:pt modelId="{1E905B02-CAD6-4FF9-BFB9-115AF8BD2E6A}" type="pres">
      <dgm:prSet presAssocID="{0CA5C977-D057-42A1-9B17-5C9D4CC27C7A}" presName="ParentBackground4" presStyleCnt="0"/>
      <dgm:spPr/>
    </dgm:pt>
    <dgm:pt modelId="{DA80FA48-1490-40A0-9CCE-FB7DE7360C84}" type="pres">
      <dgm:prSet presAssocID="{0CA5C977-D057-42A1-9B17-5C9D4CC27C7A}" presName="ParentBackground" presStyleLbl="fgAcc1" presStyleIdx="0" presStyleCnt="4"/>
      <dgm:spPr/>
    </dgm:pt>
    <dgm:pt modelId="{2953CC12-A367-4889-A049-C2BA8A40A26C}" type="pres">
      <dgm:prSet presAssocID="{0CA5C977-D057-42A1-9B17-5C9D4CC27C7A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E3C3E282-DD08-4C34-AF6F-4BF555210C04}" type="pres">
      <dgm:prSet presAssocID="{617D1C2C-0CED-4EF9-BD48-F3B79901C37B}" presName="Accent3" presStyleCnt="0"/>
      <dgm:spPr/>
    </dgm:pt>
    <dgm:pt modelId="{EDD1028E-06A2-46A8-9E1F-89EA6A6D6748}" type="pres">
      <dgm:prSet presAssocID="{617D1C2C-0CED-4EF9-BD48-F3B79901C37B}" presName="Accent" presStyleLbl="node1" presStyleIdx="1" presStyleCnt="4"/>
      <dgm:spPr/>
    </dgm:pt>
    <dgm:pt modelId="{E52954B5-1B27-419A-97D9-59CDE2E044FA}" type="pres">
      <dgm:prSet presAssocID="{617D1C2C-0CED-4EF9-BD48-F3B79901C37B}" presName="ParentBackground3" presStyleCnt="0"/>
      <dgm:spPr/>
    </dgm:pt>
    <dgm:pt modelId="{80A83A75-B4A9-4DDD-9DFC-98EA347C5B21}" type="pres">
      <dgm:prSet presAssocID="{617D1C2C-0CED-4EF9-BD48-F3B79901C37B}" presName="ParentBackground" presStyleLbl="fgAcc1" presStyleIdx="1" presStyleCnt="4"/>
      <dgm:spPr/>
    </dgm:pt>
    <dgm:pt modelId="{EBD2506D-82B6-46C5-8011-400E375C2BF9}" type="pres">
      <dgm:prSet presAssocID="{617D1C2C-0CED-4EF9-BD48-F3B79901C37B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FF705716-B48E-4427-BEEF-98DE9BF8FC5C}" type="pres">
      <dgm:prSet presAssocID="{445A3495-F83D-43E2-85E8-3EA906AAF6FA}" presName="Accent2" presStyleCnt="0"/>
      <dgm:spPr/>
    </dgm:pt>
    <dgm:pt modelId="{C5039824-B100-444C-A322-F28731260A0F}" type="pres">
      <dgm:prSet presAssocID="{445A3495-F83D-43E2-85E8-3EA906AAF6FA}" presName="Accent" presStyleLbl="node1" presStyleIdx="2" presStyleCnt="4"/>
      <dgm:spPr/>
    </dgm:pt>
    <dgm:pt modelId="{AD6785FA-8AA7-4D25-86AD-A3DA5A6A0434}" type="pres">
      <dgm:prSet presAssocID="{445A3495-F83D-43E2-85E8-3EA906AAF6FA}" presName="ParentBackground2" presStyleCnt="0"/>
      <dgm:spPr/>
    </dgm:pt>
    <dgm:pt modelId="{3A3891D5-A72B-42AA-A250-59F87AFBB49D}" type="pres">
      <dgm:prSet presAssocID="{445A3495-F83D-43E2-85E8-3EA906AAF6FA}" presName="ParentBackground" presStyleLbl="fgAcc1" presStyleIdx="2" presStyleCnt="4"/>
      <dgm:spPr/>
    </dgm:pt>
    <dgm:pt modelId="{2BDDC4E5-5859-417A-9877-98733D79A828}" type="pres">
      <dgm:prSet presAssocID="{445A3495-F83D-43E2-85E8-3EA906AAF6FA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D78E3CE-96C9-4C4E-B83D-3A785CEB1995}" type="pres">
      <dgm:prSet presAssocID="{7B7D042B-2BEB-4DAE-9965-8BE4E3B808A8}" presName="Accent1" presStyleCnt="0"/>
      <dgm:spPr/>
    </dgm:pt>
    <dgm:pt modelId="{3E58BB4B-AE68-437E-AE2E-BCA5A755C22D}" type="pres">
      <dgm:prSet presAssocID="{7B7D042B-2BEB-4DAE-9965-8BE4E3B808A8}" presName="Accent" presStyleLbl="node1" presStyleIdx="3" presStyleCnt="4"/>
      <dgm:spPr/>
    </dgm:pt>
    <dgm:pt modelId="{B2FF7BE6-C631-42CA-8815-0F2C580F2C3A}" type="pres">
      <dgm:prSet presAssocID="{7B7D042B-2BEB-4DAE-9965-8BE4E3B808A8}" presName="ParentBackground1" presStyleCnt="0"/>
      <dgm:spPr/>
    </dgm:pt>
    <dgm:pt modelId="{694C2E29-8CC2-4289-A707-08595F5F5897}" type="pres">
      <dgm:prSet presAssocID="{7B7D042B-2BEB-4DAE-9965-8BE4E3B808A8}" presName="ParentBackground" presStyleLbl="fgAcc1" presStyleIdx="3" presStyleCnt="4"/>
      <dgm:spPr/>
    </dgm:pt>
    <dgm:pt modelId="{B93A2B82-B307-48AD-BA1C-0CC33A41F5F9}" type="pres">
      <dgm:prSet presAssocID="{7B7D042B-2BEB-4DAE-9965-8BE4E3B808A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BC38EE08-2505-41EB-9BD8-D5F0BB4A663E}" type="presOf" srcId="{617D1C2C-0CED-4EF9-BD48-F3B79901C37B}" destId="{80A83A75-B4A9-4DDD-9DFC-98EA347C5B21}" srcOrd="0" destOrd="0" presId="urn:microsoft.com/office/officeart/2011/layout/CircleProcess"/>
    <dgm:cxn modelId="{7400D50A-94B5-4672-9EA7-3F88C8CA96EE}" type="presOf" srcId="{445A3495-F83D-43E2-85E8-3EA906AAF6FA}" destId="{2BDDC4E5-5859-417A-9877-98733D79A828}" srcOrd="1" destOrd="0" presId="urn:microsoft.com/office/officeart/2011/layout/CircleProcess"/>
    <dgm:cxn modelId="{7E21B10D-1F22-4D33-B386-E03F672DC1F5}" type="presOf" srcId="{617D1C2C-0CED-4EF9-BD48-F3B79901C37B}" destId="{EBD2506D-82B6-46C5-8011-400E375C2BF9}" srcOrd="1" destOrd="0" presId="urn:microsoft.com/office/officeart/2011/layout/CircleProcess"/>
    <dgm:cxn modelId="{F9326B1D-6057-4CE3-9F46-0F3CC2328622}" srcId="{F8829A1A-E27C-457E-9377-68E70FBC4C00}" destId="{445A3495-F83D-43E2-85E8-3EA906AAF6FA}" srcOrd="1" destOrd="0" parTransId="{7BFDD4B0-7B4A-47D7-984B-573A63D6B1B1}" sibTransId="{B0E96BE7-D0E0-4FC4-AF18-C459DAECB8FE}"/>
    <dgm:cxn modelId="{78404060-BAC8-4A71-B3FE-011FE51CAC10}" srcId="{F8829A1A-E27C-457E-9377-68E70FBC4C00}" destId="{617D1C2C-0CED-4EF9-BD48-F3B79901C37B}" srcOrd="2" destOrd="0" parTransId="{442427DB-A6CA-4AD5-B91F-81BB02EF02CF}" sibTransId="{7BD37F9B-4C8B-48C8-92C7-A259CD4923F0}"/>
    <dgm:cxn modelId="{87310063-6AED-44AB-808B-738DB15A1451}" type="presOf" srcId="{0CA5C977-D057-42A1-9B17-5C9D4CC27C7A}" destId="{DA80FA48-1490-40A0-9CCE-FB7DE7360C84}" srcOrd="0" destOrd="0" presId="urn:microsoft.com/office/officeart/2011/layout/CircleProcess"/>
    <dgm:cxn modelId="{7F3E2F4A-32A2-4034-9EEA-854E24DD2BA8}" type="presOf" srcId="{7B7D042B-2BEB-4DAE-9965-8BE4E3B808A8}" destId="{694C2E29-8CC2-4289-A707-08595F5F5897}" srcOrd="0" destOrd="0" presId="urn:microsoft.com/office/officeart/2011/layout/CircleProcess"/>
    <dgm:cxn modelId="{5D55FD6F-60E9-41E9-A2F7-1FF111DCFA40}" type="presOf" srcId="{445A3495-F83D-43E2-85E8-3EA906AAF6FA}" destId="{3A3891D5-A72B-42AA-A250-59F87AFBB49D}" srcOrd="0" destOrd="0" presId="urn:microsoft.com/office/officeart/2011/layout/CircleProcess"/>
    <dgm:cxn modelId="{DDDAAE89-F5F1-4F02-BDD5-60A176BD3A2A}" type="presOf" srcId="{0CA5C977-D057-42A1-9B17-5C9D4CC27C7A}" destId="{2953CC12-A367-4889-A049-C2BA8A40A26C}" srcOrd="1" destOrd="0" presId="urn:microsoft.com/office/officeart/2011/layout/CircleProcess"/>
    <dgm:cxn modelId="{9E4F8A8E-7250-4452-96E5-983D579F2DD5}" srcId="{F8829A1A-E27C-457E-9377-68E70FBC4C00}" destId="{7B7D042B-2BEB-4DAE-9965-8BE4E3B808A8}" srcOrd="0" destOrd="0" parTransId="{CE07A2BB-26D0-4C4F-9321-1899C0B6BB75}" sibTransId="{BE6A8BE2-EC0B-483E-AA84-0A4DD4F0A729}"/>
    <dgm:cxn modelId="{535E8B90-DD88-4D93-AAA0-FDE67D5CDC0B}" srcId="{F8829A1A-E27C-457E-9377-68E70FBC4C00}" destId="{0CA5C977-D057-42A1-9B17-5C9D4CC27C7A}" srcOrd="3" destOrd="0" parTransId="{FB4FCA47-EB37-49B9-9908-3173C4158534}" sibTransId="{F8CED637-315E-492F-B49A-687CE17D3131}"/>
    <dgm:cxn modelId="{91E8BBCC-2158-4F92-ADD7-6DD0D25A28AC}" type="presOf" srcId="{7B7D042B-2BEB-4DAE-9965-8BE4E3B808A8}" destId="{B93A2B82-B307-48AD-BA1C-0CC33A41F5F9}" srcOrd="1" destOrd="0" presId="urn:microsoft.com/office/officeart/2011/layout/CircleProcess"/>
    <dgm:cxn modelId="{481070D7-0B30-4B62-A939-7623DFABC57B}" type="presOf" srcId="{F8829A1A-E27C-457E-9377-68E70FBC4C00}" destId="{DA5DAB45-85B5-4452-A95A-93109543388E}" srcOrd="0" destOrd="0" presId="urn:microsoft.com/office/officeart/2011/layout/CircleProcess"/>
    <dgm:cxn modelId="{332A6D88-3D57-4DB6-994A-11D4B16842FB}" type="presParOf" srcId="{DA5DAB45-85B5-4452-A95A-93109543388E}" destId="{FEB1BD96-6EF0-48BE-B125-E01CF656E6DA}" srcOrd="0" destOrd="0" presId="urn:microsoft.com/office/officeart/2011/layout/CircleProcess"/>
    <dgm:cxn modelId="{1624521D-4E70-452F-A1EF-77BCC68EE917}" type="presParOf" srcId="{FEB1BD96-6EF0-48BE-B125-E01CF656E6DA}" destId="{89D807D7-3D0C-47C1-B530-81BE8D2D38DA}" srcOrd="0" destOrd="0" presId="urn:microsoft.com/office/officeart/2011/layout/CircleProcess"/>
    <dgm:cxn modelId="{40116C27-0380-4BE4-84FE-F14A0AFE85DB}" type="presParOf" srcId="{DA5DAB45-85B5-4452-A95A-93109543388E}" destId="{1E905B02-CAD6-4FF9-BFB9-115AF8BD2E6A}" srcOrd="1" destOrd="0" presId="urn:microsoft.com/office/officeart/2011/layout/CircleProcess"/>
    <dgm:cxn modelId="{F58AAB20-0CAF-4041-A510-DDE036070EEB}" type="presParOf" srcId="{1E905B02-CAD6-4FF9-BFB9-115AF8BD2E6A}" destId="{DA80FA48-1490-40A0-9CCE-FB7DE7360C84}" srcOrd="0" destOrd="0" presId="urn:microsoft.com/office/officeart/2011/layout/CircleProcess"/>
    <dgm:cxn modelId="{6CFA1DA6-7B7E-4EEC-BDF6-139D2C2F673C}" type="presParOf" srcId="{DA5DAB45-85B5-4452-A95A-93109543388E}" destId="{2953CC12-A367-4889-A049-C2BA8A40A26C}" srcOrd="2" destOrd="0" presId="urn:microsoft.com/office/officeart/2011/layout/CircleProcess"/>
    <dgm:cxn modelId="{7393DF5C-6955-4DB6-A44F-B8F2BF841BBB}" type="presParOf" srcId="{DA5DAB45-85B5-4452-A95A-93109543388E}" destId="{E3C3E282-DD08-4C34-AF6F-4BF555210C04}" srcOrd="3" destOrd="0" presId="urn:microsoft.com/office/officeart/2011/layout/CircleProcess"/>
    <dgm:cxn modelId="{724484B2-C86E-4532-9222-7D88FE7470E4}" type="presParOf" srcId="{E3C3E282-DD08-4C34-AF6F-4BF555210C04}" destId="{EDD1028E-06A2-46A8-9E1F-89EA6A6D6748}" srcOrd="0" destOrd="0" presId="urn:microsoft.com/office/officeart/2011/layout/CircleProcess"/>
    <dgm:cxn modelId="{00A7005B-E9D0-448D-A30C-21E09177A1D1}" type="presParOf" srcId="{DA5DAB45-85B5-4452-A95A-93109543388E}" destId="{E52954B5-1B27-419A-97D9-59CDE2E044FA}" srcOrd="4" destOrd="0" presId="urn:microsoft.com/office/officeart/2011/layout/CircleProcess"/>
    <dgm:cxn modelId="{19114585-E659-427F-819D-9937BB519B64}" type="presParOf" srcId="{E52954B5-1B27-419A-97D9-59CDE2E044FA}" destId="{80A83A75-B4A9-4DDD-9DFC-98EA347C5B21}" srcOrd="0" destOrd="0" presId="urn:microsoft.com/office/officeart/2011/layout/CircleProcess"/>
    <dgm:cxn modelId="{40AEA136-546F-4022-B00C-3C7D60B2AD31}" type="presParOf" srcId="{DA5DAB45-85B5-4452-A95A-93109543388E}" destId="{EBD2506D-82B6-46C5-8011-400E375C2BF9}" srcOrd="5" destOrd="0" presId="urn:microsoft.com/office/officeart/2011/layout/CircleProcess"/>
    <dgm:cxn modelId="{8A9DECE0-318C-4FDA-9C4D-2FA72C6EE9A1}" type="presParOf" srcId="{DA5DAB45-85B5-4452-A95A-93109543388E}" destId="{FF705716-B48E-4427-BEEF-98DE9BF8FC5C}" srcOrd="6" destOrd="0" presId="urn:microsoft.com/office/officeart/2011/layout/CircleProcess"/>
    <dgm:cxn modelId="{AC23E46A-DAF5-48C8-A3A4-EE6BE0D46440}" type="presParOf" srcId="{FF705716-B48E-4427-BEEF-98DE9BF8FC5C}" destId="{C5039824-B100-444C-A322-F28731260A0F}" srcOrd="0" destOrd="0" presId="urn:microsoft.com/office/officeart/2011/layout/CircleProcess"/>
    <dgm:cxn modelId="{F6935B28-A6ED-476A-9999-322F553AFE4C}" type="presParOf" srcId="{DA5DAB45-85B5-4452-A95A-93109543388E}" destId="{AD6785FA-8AA7-4D25-86AD-A3DA5A6A0434}" srcOrd="7" destOrd="0" presId="urn:microsoft.com/office/officeart/2011/layout/CircleProcess"/>
    <dgm:cxn modelId="{6BF7095C-4022-4EC1-9E90-804442537B36}" type="presParOf" srcId="{AD6785FA-8AA7-4D25-86AD-A3DA5A6A0434}" destId="{3A3891D5-A72B-42AA-A250-59F87AFBB49D}" srcOrd="0" destOrd="0" presId="urn:microsoft.com/office/officeart/2011/layout/CircleProcess"/>
    <dgm:cxn modelId="{2A8C3633-5EF5-4E2E-9C97-9A6B59100631}" type="presParOf" srcId="{DA5DAB45-85B5-4452-A95A-93109543388E}" destId="{2BDDC4E5-5859-417A-9877-98733D79A828}" srcOrd="8" destOrd="0" presId="urn:microsoft.com/office/officeart/2011/layout/CircleProcess"/>
    <dgm:cxn modelId="{9A110084-2DA2-4D15-A623-C681D86B7800}" type="presParOf" srcId="{DA5DAB45-85B5-4452-A95A-93109543388E}" destId="{4D78E3CE-96C9-4C4E-B83D-3A785CEB1995}" srcOrd="9" destOrd="0" presId="urn:microsoft.com/office/officeart/2011/layout/CircleProcess"/>
    <dgm:cxn modelId="{C7514B13-2FC4-4FFA-B63D-806067A56BFB}" type="presParOf" srcId="{4D78E3CE-96C9-4C4E-B83D-3A785CEB1995}" destId="{3E58BB4B-AE68-437E-AE2E-BCA5A755C22D}" srcOrd="0" destOrd="0" presId="urn:microsoft.com/office/officeart/2011/layout/CircleProcess"/>
    <dgm:cxn modelId="{BB06ADDE-3D60-4625-8A24-E249D350324B}" type="presParOf" srcId="{DA5DAB45-85B5-4452-A95A-93109543388E}" destId="{B2FF7BE6-C631-42CA-8815-0F2C580F2C3A}" srcOrd="10" destOrd="0" presId="urn:microsoft.com/office/officeart/2011/layout/CircleProcess"/>
    <dgm:cxn modelId="{3BBED084-2C76-4E0B-BDCB-434704DC40A7}" type="presParOf" srcId="{B2FF7BE6-C631-42CA-8815-0F2C580F2C3A}" destId="{694C2E29-8CC2-4289-A707-08595F5F5897}" srcOrd="0" destOrd="0" presId="urn:microsoft.com/office/officeart/2011/layout/CircleProcess"/>
    <dgm:cxn modelId="{E8D51A90-0F93-4A7E-9925-D45D671D8A90}" type="presParOf" srcId="{DA5DAB45-85B5-4452-A95A-93109543388E}" destId="{B93A2B82-B307-48AD-BA1C-0CC33A41F5F9}" srcOrd="11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4029E2-A021-484C-8A18-6C5104545C18}">
      <dsp:nvSpPr>
        <dsp:cNvPr id="0" name=""/>
        <dsp:cNvSpPr/>
      </dsp:nvSpPr>
      <dsp:spPr>
        <a:xfrm>
          <a:off x="509560" y="0"/>
          <a:ext cx="4905022" cy="4905022"/>
        </a:xfrm>
        <a:prstGeom prst="triangle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shade val="8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1BBAC6B-7FB3-4BEF-BBD8-88706C44CB30}">
      <dsp:nvSpPr>
        <dsp:cNvPr id="0" name=""/>
        <dsp:cNvSpPr/>
      </dsp:nvSpPr>
      <dsp:spPr>
        <a:xfrm>
          <a:off x="2962071" y="490981"/>
          <a:ext cx="3188264" cy="87179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i="0" kern="1200" dirty="0">
              <a:solidFill>
                <a:schemeClr val="tx2"/>
              </a:solidFill>
            </a:rPr>
            <a:t>Observation</a:t>
          </a:r>
          <a:endParaRPr lang="en-GB" sz="3600" kern="1200" dirty="0">
            <a:solidFill>
              <a:schemeClr val="tx2"/>
            </a:solidFill>
          </a:endParaRPr>
        </a:p>
      </dsp:txBody>
      <dsp:txXfrm>
        <a:off x="3004628" y="533538"/>
        <a:ext cx="3103150" cy="786677"/>
      </dsp:txXfrm>
    </dsp:sp>
    <dsp:sp modelId="{F211183B-1659-4150-ACAB-0AEC0598C522}">
      <dsp:nvSpPr>
        <dsp:cNvPr id="0" name=""/>
        <dsp:cNvSpPr/>
      </dsp:nvSpPr>
      <dsp:spPr>
        <a:xfrm>
          <a:off x="2962071" y="1471746"/>
          <a:ext cx="3188264" cy="87179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102082"/>
              <a:satOff val="-1464"/>
              <a:lumOff val="853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chemeClr val="tx2"/>
              </a:solidFill>
            </a:rPr>
            <a:t>Survey</a:t>
          </a:r>
          <a:endParaRPr lang="en-GB" sz="3600" kern="1200" dirty="0">
            <a:solidFill>
              <a:schemeClr val="tx2"/>
            </a:solidFill>
          </a:endParaRPr>
        </a:p>
      </dsp:txBody>
      <dsp:txXfrm>
        <a:off x="3004628" y="1514303"/>
        <a:ext cx="3103150" cy="786677"/>
      </dsp:txXfrm>
    </dsp:sp>
    <dsp:sp modelId="{AE5787B8-F282-4AD5-B237-53C80FE20CF2}">
      <dsp:nvSpPr>
        <dsp:cNvPr id="0" name=""/>
        <dsp:cNvSpPr/>
      </dsp:nvSpPr>
      <dsp:spPr>
        <a:xfrm>
          <a:off x="2962071" y="2452511"/>
          <a:ext cx="3188264" cy="87179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204164"/>
              <a:satOff val="-2928"/>
              <a:lumOff val="1707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i="0" kern="1200" dirty="0">
              <a:solidFill>
                <a:schemeClr val="tx2"/>
              </a:solidFill>
            </a:rPr>
            <a:t>Interview</a:t>
          </a:r>
          <a:endParaRPr lang="en-GB" sz="3600" kern="1200" dirty="0">
            <a:solidFill>
              <a:schemeClr val="tx2"/>
            </a:solidFill>
          </a:endParaRPr>
        </a:p>
      </dsp:txBody>
      <dsp:txXfrm>
        <a:off x="3004628" y="2495068"/>
        <a:ext cx="3103150" cy="786677"/>
      </dsp:txXfrm>
    </dsp:sp>
    <dsp:sp modelId="{B87054CF-1D4E-4B60-9A92-922F3EDDB622}">
      <dsp:nvSpPr>
        <dsp:cNvPr id="0" name=""/>
        <dsp:cNvSpPr/>
      </dsp:nvSpPr>
      <dsp:spPr>
        <a:xfrm>
          <a:off x="2962071" y="3433275"/>
          <a:ext cx="3188264" cy="87179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shade val="80000"/>
              <a:hueOff val="306246"/>
              <a:satOff val="-4392"/>
              <a:lumOff val="2561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i="0" kern="1200" dirty="0">
              <a:solidFill>
                <a:schemeClr val="tx2"/>
              </a:solidFill>
            </a:rPr>
            <a:t>Experiment</a:t>
          </a:r>
          <a:endParaRPr lang="en-GB" sz="3600" kern="1200" dirty="0">
            <a:solidFill>
              <a:schemeClr val="tx2"/>
            </a:solidFill>
          </a:endParaRPr>
        </a:p>
      </dsp:txBody>
      <dsp:txXfrm>
        <a:off x="3004628" y="3475832"/>
        <a:ext cx="3103150" cy="7866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9F8D04-5AF9-4242-BFFB-16F866BBF607}">
      <dsp:nvSpPr>
        <dsp:cNvPr id="0" name=""/>
        <dsp:cNvSpPr/>
      </dsp:nvSpPr>
      <dsp:spPr>
        <a:xfrm rot="10800000">
          <a:off x="1378687" y="421"/>
          <a:ext cx="4797742" cy="680935"/>
        </a:xfrm>
        <a:prstGeom prst="homePlat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0274" tIns="137160" rIns="256032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i="0" kern="1200" dirty="0"/>
            <a:t>Qualitative Data</a:t>
          </a:r>
          <a:endParaRPr lang="en-GB" sz="3600" kern="1200" dirty="0"/>
        </a:p>
      </dsp:txBody>
      <dsp:txXfrm rot="10800000">
        <a:off x="1548921" y="421"/>
        <a:ext cx="4627508" cy="680935"/>
      </dsp:txXfrm>
    </dsp:sp>
    <dsp:sp modelId="{71713243-138F-4B97-9CF8-A776FD9A0A76}">
      <dsp:nvSpPr>
        <dsp:cNvPr id="0" name=""/>
        <dsp:cNvSpPr/>
      </dsp:nvSpPr>
      <dsp:spPr>
        <a:xfrm>
          <a:off x="1038220" y="421"/>
          <a:ext cx="680935" cy="680935"/>
        </a:xfrm>
        <a:prstGeom prst="ellipse">
          <a:avLst/>
        </a:prstGeom>
        <a:gradFill rotWithShape="0">
          <a:gsLst>
            <a:gs pos="0">
              <a:schemeClr val="accent1">
                <a:tint val="50000"/>
                <a:alpha val="9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50000"/>
                <a:alpha val="9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50000"/>
                <a:alpha val="9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2680EF67-BB50-4E59-BC7A-0BC5E6F5C935}">
      <dsp:nvSpPr>
        <dsp:cNvPr id="0" name=""/>
        <dsp:cNvSpPr/>
      </dsp:nvSpPr>
      <dsp:spPr>
        <a:xfrm rot="10800000">
          <a:off x="1378687" y="884621"/>
          <a:ext cx="4797742" cy="680935"/>
        </a:xfrm>
        <a:prstGeom prst="homePlat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3333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13333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13333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0274" tIns="137160" rIns="256032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i="0" kern="1200" dirty="0"/>
            <a:t>Quantitative Data</a:t>
          </a:r>
          <a:endParaRPr lang="en-GB" sz="3600" kern="1200" dirty="0"/>
        </a:p>
      </dsp:txBody>
      <dsp:txXfrm rot="10800000">
        <a:off x="1548921" y="884621"/>
        <a:ext cx="4627508" cy="680935"/>
      </dsp:txXfrm>
    </dsp:sp>
    <dsp:sp modelId="{1026BC16-9866-451B-9778-DCE8E106721A}">
      <dsp:nvSpPr>
        <dsp:cNvPr id="0" name=""/>
        <dsp:cNvSpPr/>
      </dsp:nvSpPr>
      <dsp:spPr>
        <a:xfrm>
          <a:off x="1038220" y="884621"/>
          <a:ext cx="680935" cy="680935"/>
        </a:xfrm>
        <a:prstGeom prst="ellipse">
          <a:avLst/>
        </a:prstGeom>
        <a:gradFill rotWithShape="0">
          <a:gsLst>
            <a:gs pos="0">
              <a:schemeClr val="accent1">
                <a:tint val="50000"/>
                <a:alpha val="90000"/>
                <a:hueOff val="18797"/>
                <a:satOff val="-882"/>
                <a:lumOff val="3766"/>
                <a:alphaOff val="-13333"/>
                <a:shade val="51000"/>
                <a:satMod val="130000"/>
              </a:schemeClr>
            </a:gs>
            <a:gs pos="80000">
              <a:schemeClr val="accent1">
                <a:tint val="50000"/>
                <a:alpha val="90000"/>
                <a:hueOff val="18797"/>
                <a:satOff val="-882"/>
                <a:lumOff val="3766"/>
                <a:alphaOff val="-13333"/>
                <a:shade val="93000"/>
                <a:satMod val="130000"/>
              </a:schemeClr>
            </a:gs>
            <a:gs pos="100000">
              <a:schemeClr val="accent1">
                <a:tint val="50000"/>
                <a:alpha val="90000"/>
                <a:hueOff val="18797"/>
                <a:satOff val="-882"/>
                <a:lumOff val="3766"/>
                <a:alphaOff val="-13333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DC60ACFC-DF00-4571-90DF-7BE097AF1529}">
      <dsp:nvSpPr>
        <dsp:cNvPr id="0" name=""/>
        <dsp:cNvSpPr/>
      </dsp:nvSpPr>
      <dsp:spPr>
        <a:xfrm rot="10800000">
          <a:off x="1378687" y="1768821"/>
          <a:ext cx="4797742" cy="680935"/>
        </a:xfrm>
        <a:prstGeom prst="homePlat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6667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26667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6667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0274" tIns="137160" rIns="256032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i="0" kern="1200" dirty="0"/>
            <a:t>Categorical</a:t>
          </a:r>
          <a:r>
            <a:rPr lang="en-GB" sz="3200" b="0" i="0" kern="1200" dirty="0"/>
            <a:t> </a:t>
          </a:r>
          <a:r>
            <a:rPr lang="en-GB" sz="3600" b="0" i="0" kern="1200" dirty="0"/>
            <a:t>Data</a:t>
          </a:r>
          <a:endParaRPr lang="en-US" sz="3200" kern="1200" dirty="0"/>
        </a:p>
      </dsp:txBody>
      <dsp:txXfrm rot="10800000">
        <a:off x="1548921" y="1768821"/>
        <a:ext cx="4627508" cy="680935"/>
      </dsp:txXfrm>
    </dsp:sp>
    <dsp:sp modelId="{9F56831A-201F-4881-983A-21EF3B3406EC}">
      <dsp:nvSpPr>
        <dsp:cNvPr id="0" name=""/>
        <dsp:cNvSpPr/>
      </dsp:nvSpPr>
      <dsp:spPr>
        <a:xfrm>
          <a:off x="1038220" y="1768821"/>
          <a:ext cx="680935" cy="680935"/>
        </a:xfrm>
        <a:prstGeom prst="ellipse">
          <a:avLst/>
        </a:prstGeom>
        <a:gradFill rotWithShape="0">
          <a:gsLst>
            <a:gs pos="0">
              <a:schemeClr val="accent1">
                <a:tint val="50000"/>
                <a:alpha val="90000"/>
                <a:hueOff val="37594"/>
                <a:satOff val="-1763"/>
                <a:lumOff val="7533"/>
                <a:alphaOff val="-26667"/>
                <a:shade val="51000"/>
                <a:satMod val="130000"/>
              </a:schemeClr>
            </a:gs>
            <a:gs pos="80000">
              <a:schemeClr val="accent1">
                <a:tint val="50000"/>
                <a:alpha val="90000"/>
                <a:hueOff val="37594"/>
                <a:satOff val="-1763"/>
                <a:lumOff val="7533"/>
                <a:alphaOff val="-26667"/>
                <a:shade val="93000"/>
                <a:satMod val="130000"/>
              </a:schemeClr>
            </a:gs>
            <a:gs pos="100000">
              <a:schemeClr val="accent1">
                <a:tint val="50000"/>
                <a:alpha val="90000"/>
                <a:hueOff val="37594"/>
                <a:satOff val="-1763"/>
                <a:lumOff val="7533"/>
                <a:alphaOff val="-26667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5E38F848-F6F2-47CE-9FAE-D08E1B314425}">
      <dsp:nvSpPr>
        <dsp:cNvPr id="0" name=""/>
        <dsp:cNvSpPr/>
      </dsp:nvSpPr>
      <dsp:spPr>
        <a:xfrm rot="10800000">
          <a:off x="1378687" y="2653021"/>
          <a:ext cx="4797742" cy="680935"/>
        </a:xfrm>
        <a:prstGeom prst="homePlat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4000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4000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0274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 </a:t>
          </a:r>
          <a:r>
            <a:rPr lang="en-GB" sz="3600" kern="1200" dirty="0"/>
            <a:t>Time</a:t>
          </a:r>
          <a:r>
            <a:rPr lang="en-GB" sz="3200" kern="1200" dirty="0"/>
            <a:t> </a:t>
          </a:r>
          <a:r>
            <a:rPr lang="en-GB" sz="3600" kern="1200" dirty="0"/>
            <a:t>Series</a:t>
          </a:r>
          <a:r>
            <a:rPr lang="en-GB" sz="3200" b="0" i="0" kern="1200" dirty="0"/>
            <a:t> </a:t>
          </a:r>
          <a:r>
            <a:rPr lang="en-GB" sz="3600" b="0" i="0" kern="1200" dirty="0"/>
            <a:t>Data</a:t>
          </a:r>
          <a:endParaRPr lang="en-US" sz="3200" kern="1200" dirty="0"/>
        </a:p>
      </dsp:txBody>
      <dsp:txXfrm rot="10800000">
        <a:off x="1548921" y="2653021"/>
        <a:ext cx="4627508" cy="680935"/>
      </dsp:txXfrm>
    </dsp:sp>
    <dsp:sp modelId="{A8EC856C-690E-4D51-BBEB-06B4DE8D075A}">
      <dsp:nvSpPr>
        <dsp:cNvPr id="0" name=""/>
        <dsp:cNvSpPr/>
      </dsp:nvSpPr>
      <dsp:spPr>
        <a:xfrm>
          <a:off x="1038220" y="2653021"/>
          <a:ext cx="680935" cy="680935"/>
        </a:xfrm>
        <a:prstGeom prst="ellipse">
          <a:avLst/>
        </a:prstGeom>
        <a:gradFill rotWithShape="0">
          <a:gsLst>
            <a:gs pos="0">
              <a:schemeClr val="accent1">
                <a:tint val="50000"/>
                <a:alpha val="90000"/>
                <a:hueOff val="56391"/>
                <a:satOff val="-2645"/>
                <a:lumOff val="11299"/>
                <a:alphaOff val="-40000"/>
                <a:shade val="51000"/>
                <a:satMod val="130000"/>
              </a:schemeClr>
            </a:gs>
            <a:gs pos="80000">
              <a:schemeClr val="accent1">
                <a:tint val="50000"/>
                <a:alpha val="90000"/>
                <a:hueOff val="56391"/>
                <a:satOff val="-2645"/>
                <a:lumOff val="11299"/>
                <a:alphaOff val="-40000"/>
                <a:shade val="93000"/>
                <a:satMod val="130000"/>
              </a:schemeClr>
            </a:gs>
            <a:gs pos="100000">
              <a:schemeClr val="accent1">
                <a:tint val="50000"/>
                <a:alpha val="90000"/>
                <a:hueOff val="56391"/>
                <a:satOff val="-2645"/>
                <a:lumOff val="11299"/>
                <a:alphaOff val="-4000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D807D7-3D0C-47C1-B530-81BE8D2D38DA}">
      <dsp:nvSpPr>
        <dsp:cNvPr id="0" name=""/>
        <dsp:cNvSpPr/>
      </dsp:nvSpPr>
      <dsp:spPr>
        <a:xfrm>
          <a:off x="6642504" y="1618174"/>
          <a:ext cx="1987954" cy="1988056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A80FA48-1490-40A0-9CCE-FB7DE7360C84}">
      <dsp:nvSpPr>
        <dsp:cNvPr id="0" name=""/>
        <dsp:cNvSpPr/>
      </dsp:nvSpPr>
      <dsp:spPr>
        <a:xfrm>
          <a:off x="6708997" y="1684454"/>
          <a:ext cx="1855822" cy="18554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tx2"/>
              </a:solidFill>
            </a:rPr>
            <a:t>Com-</a:t>
          </a:r>
          <a:r>
            <a:rPr lang="en-US" sz="2800" b="1" kern="1200" dirty="0" err="1">
              <a:solidFill>
                <a:schemeClr val="tx2"/>
              </a:solidFill>
            </a:rPr>
            <a:t>pliance</a:t>
          </a:r>
          <a:endParaRPr lang="en-GB" sz="2000" b="1" kern="1200" dirty="0">
            <a:solidFill>
              <a:schemeClr val="tx2"/>
            </a:solidFill>
          </a:endParaRPr>
        </a:p>
      </dsp:txBody>
      <dsp:txXfrm>
        <a:off x="6974114" y="1949574"/>
        <a:ext cx="1325587" cy="1325254"/>
      </dsp:txXfrm>
    </dsp:sp>
    <dsp:sp modelId="{EDD1028E-06A2-46A8-9E1F-89EA6A6D6748}">
      <dsp:nvSpPr>
        <dsp:cNvPr id="0" name=""/>
        <dsp:cNvSpPr/>
      </dsp:nvSpPr>
      <dsp:spPr>
        <a:xfrm rot="2700000">
          <a:off x="4579516" y="1618034"/>
          <a:ext cx="1987987" cy="1987987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4">
                <a:hueOff val="-1488257"/>
                <a:satOff val="8966"/>
                <a:lumOff val="719"/>
                <a:alphaOff val="0"/>
                <a:shade val="51000"/>
                <a:satMod val="130000"/>
              </a:schemeClr>
            </a:gs>
            <a:gs pos="80000">
              <a:schemeClr val="accent4">
                <a:hueOff val="-1488257"/>
                <a:satOff val="8966"/>
                <a:lumOff val="719"/>
                <a:alphaOff val="0"/>
                <a:shade val="93000"/>
                <a:satMod val="130000"/>
              </a:schemeClr>
            </a:gs>
            <a:gs pos="100000">
              <a:schemeClr val="accent4">
                <a:hueOff val="-1488257"/>
                <a:satOff val="8966"/>
                <a:lumOff val="71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0A83A75-B4A9-4DDD-9DFC-98EA347C5B21}">
      <dsp:nvSpPr>
        <dsp:cNvPr id="0" name=""/>
        <dsp:cNvSpPr/>
      </dsp:nvSpPr>
      <dsp:spPr>
        <a:xfrm>
          <a:off x="4654549" y="1684454"/>
          <a:ext cx="1855822" cy="18554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1488257"/>
              <a:satOff val="8966"/>
              <a:lumOff val="719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solidFill>
                <a:schemeClr val="tx2"/>
              </a:solidFill>
            </a:rPr>
            <a:t>Backup</a:t>
          </a:r>
          <a:endParaRPr lang="en-GB" sz="2400" b="1" kern="1200" dirty="0">
            <a:solidFill>
              <a:schemeClr val="tx2"/>
            </a:solidFill>
          </a:endParaRPr>
        </a:p>
      </dsp:txBody>
      <dsp:txXfrm>
        <a:off x="4919667" y="1949574"/>
        <a:ext cx="1325587" cy="1325254"/>
      </dsp:txXfrm>
    </dsp:sp>
    <dsp:sp modelId="{C5039824-B100-444C-A322-F28731260A0F}">
      <dsp:nvSpPr>
        <dsp:cNvPr id="0" name=""/>
        <dsp:cNvSpPr/>
      </dsp:nvSpPr>
      <dsp:spPr>
        <a:xfrm rot="2700000">
          <a:off x="2533593" y="1618034"/>
          <a:ext cx="1987987" cy="1987987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4">
                <a:hueOff val="-2976513"/>
                <a:satOff val="17933"/>
                <a:lumOff val="1437"/>
                <a:alphaOff val="0"/>
                <a:shade val="51000"/>
                <a:satMod val="130000"/>
              </a:schemeClr>
            </a:gs>
            <a:gs pos="80000">
              <a:schemeClr val="accent4">
                <a:hueOff val="-2976513"/>
                <a:satOff val="17933"/>
                <a:lumOff val="1437"/>
                <a:alphaOff val="0"/>
                <a:shade val="93000"/>
                <a:satMod val="130000"/>
              </a:schemeClr>
            </a:gs>
            <a:gs pos="100000">
              <a:schemeClr val="accent4">
                <a:hueOff val="-2976513"/>
                <a:satOff val="17933"/>
                <a:lumOff val="143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A3891D5-A72B-42AA-A250-59F87AFBB49D}">
      <dsp:nvSpPr>
        <dsp:cNvPr id="0" name=""/>
        <dsp:cNvSpPr/>
      </dsp:nvSpPr>
      <dsp:spPr>
        <a:xfrm>
          <a:off x="2600102" y="1684454"/>
          <a:ext cx="1855822" cy="18554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2976513"/>
              <a:satOff val="17933"/>
              <a:lumOff val="1437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 err="1">
              <a:solidFill>
                <a:schemeClr val="tx2"/>
              </a:solidFill>
            </a:rPr>
            <a:t>Encryp-tion</a:t>
          </a:r>
          <a:endParaRPr lang="en-GB" sz="2400" b="1" kern="1200" dirty="0">
            <a:solidFill>
              <a:schemeClr val="tx2"/>
            </a:solidFill>
          </a:endParaRPr>
        </a:p>
      </dsp:txBody>
      <dsp:txXfrm>
        <a:off x="2865219" y="1949574"/>
        <a:ext cx="1325587" cy="1325254"/>
      </dsp:txXfrm>
    </dsp:sp>
    <dsp:sp modelId="{3E58BB4B-AE68-437E-AE2E-BCA5A755C22D}">
      <dsp:nvSpPr>
        <dsp:cNvPr id="0" name=""/>
        <dsp:cNvSpPr/>
      </dsp:nvSpPr>
      <dsp:spPr>
        <a:xfrm rot="2700000">
          <a:off x="479145" y="1618034"/>
          <a:ext cx="1987987" cy="1987987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shade val="51000"/>
                <a:satMod val="130000"/>
              </a:schemeClr>
            </a:gs>
            <a:gs pos="80000">
              <a:schemeClr val="accent4">
                <a:hueOff val="-4464770"/>
                <a:satOff val="26899"/>
                <a:lumOff val="2156"/>
                <a:alphaOff val="0"/>
                <a:shade val="93000"/>
                <a:satMod val="13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4C2E29-8CC2-4289-A707-08595F5F5897}">
      <dsp:nvSpPr>
        <dsp:cNvPr id="0" name=""/>
        <dsp:cNvSpPr/>
      </dsp:nvSpPr>
      <dsp:spPr>
        <a:xfrm>
          <a:off x="545654" y="1684454"/>
          <a:ext cx="1855822" cy="18554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tx2"/>
              </a:solidFill>
            </a:rPr>
            <a:t>Access</a:t>
          </a:r>
          <a:r>
            <a:rPr lang="en-US" sz="2800" b="1" kern="1200" dirty="0"/>
            <a:t> </a:t>
          </a:r>
          <a:r>
            <a:rPr lang="en-US" sz="2800" b="1" kern="1200" dirty="0">
              <a:solidFill>
                <a:schemeClr val="tx2"/>
              </a:solidFill>
            </a:rPr>
            <a:t>Control</a:t>
          </a:r>
          <a:endParaRPr lang="en-GB" sz="2800" b="1" kern="1200" dirty="0">
            <a:solidFill>
              <a:schemeClr val="tx2"/>
            </a:solidFill>
          </a:endParaRPr>
        </a:p>
      </dsp:txBody>
      <dsp:txXfrm>
        <a:off x="810772" y="1949574"/>
        <a:ext cx="1325587" cy="13252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855061" y="5907506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249" y="0"/>
                </a:moveTo>
                <a:lnTo>
                  <a:pt x="0" y="1738312"/>
                </a:lnTo>
                <a:lnTo>
                  <a:pt x="1738249" y="3476621"/>
                </a:lnTo>
                <a:lnTo>
                  <a:pt x="2433001" y="2781896"/>
                </a:lnTo>
                <a:lnTo>
                  <a:pt x="2433001" y="694726"/>
                </a:lnTo>
                <a:lnTo>
                  <a:pt x="17382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716815" y="8595246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1691749" y="0"/>
                </a:moveTo>
                <a:lnTo>
                  <a:pt x="0" y="1691752"/>
                </a:lnTo>
                <a:lnTo>
                  <a:pt x="2401118" y="1691752"/>
                </a:lnTo>
                <a:lnTo>
                  <a:pt x="2892304" y="1200564"/>
                </a:lnTo>
                <a:lnTo>
                  <a:pt x="16917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132495" y="8057502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1738312" y="0"/>
                </a:moveTo>
                <a:lnTo>
                  <a:pt x="0" y="1740808"/>
                </a:lnTo>
                <a:lnTo>
                  <a:pt x="490630" y="2229495"/>
                </a:lnTo>
                <a:lnTo>
                  <a:pt x="774412" y="2229495"/>
                </a:lnTo>
                <a:lnTo>
                  <a:pt x="2371115" y="632790"/>
                </a:lnTo>
                <a:lnTo>
                  <a:pt x="1738312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900028" y="6899998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2887343" y="0"/>
                </a:moveTo>
                <a:lnTo>
                  <a:pt x="0" y="2886046"/>
                </a:lnTo>
                <a:lnTo>
                  <a:pt x="501123" y="3386999"/>
                </a:lnTo>
                <a:lnTo>
                  <a:pt x="5271443" y="3386999"/>
                </a:lnTo>
                <a:lnTo>
                  <a:pt x="5772121" y="2886100"/>
                </a:lnTo>
                <a:lnTo>
                  <a:pt x="2887343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1909361" y="0"/>
                </a:moveTo>
                <a:lnTo>
                  <a:pt x="0" y="0"/>
                </a:lnTo>
                <a:lnTo>
                  <a:pt x="0" y="2234838"/>
                </a:lnTo>
                <a:lnTo>
                  <a:pt x="271011" y="2506014"/>
                </a:lnTo>
                <a:lnTo>
                  <a:pt x="2343949" y="434326"/>
                </a:lnTo>
                <a:lnTo>
                  <a:pt x="1909361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18666" y="1016190"/>
            <a:ext cx="15063367" cy="825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34760" y="3865435"/>
            <a:ext cx="10231178" cy="37820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9750" y="2101850"/>
            <a:ext cx="9372600" cy="4320413"/>
          </a:xfrm>
          <a:prstGeom prst="rect">
            <a:avLst/>
          </a:prstGeom>
        </p:spPr>
        <p:txBody>
          <a:bodyPr vert="horz" wrap="square" lIns="0" tIns="214630" rIns="0" bIns="0" rtlCol="0">
            <a:spAutoFit/>
          </a:bodyPr>
          <a:lstStyle/>
          <a:p>
            <a:pPr marL="12700" marR="5080" algn="ctr">
              <a:lnSpc>
                <a:spcPts val="7950"/>
              </a:lnSpc>
              <a:spcBef>
                <a:spcPts val="1690"/>
              </a:spcBef>
            </a:pPr>
            <a:r>
              <a:rPr lang="en-US" sz="7200" spc="325" dirty="0">
                <a:solidFill>
                  <a:srgbClr val="FFFFFF"/>
                </a:solidFill>
                <a:latin typeface="Cambria"/>
                <a:cs typeface="Cambria"/>
              </a:rPr>
              <a:t>Database Management in Research: </a:t>
            </a:r>
            <a:r>
              <a:rPr lang="en-GB" sz="7200" spc="409" dirty="0">
                <a:solidFill>
                  <a:srgbClr val="FFFFFF"/>
                </a:solidFill>
                <a:latin typeface="Cambria"/>
                <a:cs typeface="Cambria"/>
              </a:rPr>
              <a:t>Optimizing </a:t>
            </a:r>
            <a:r>
              <a:rPr lang="en-GB" sz="7200" spc="41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GB" sz="7200" spc="254" dirty="0">
                <a:solidFill>
                  <a:srgbClr val="FFFFFF"/>
                </a:solidFill>
                <a:latin typeface="Cambria"/>
                <a:cs typeface="Cambria"/>
              </a:rPr>
              <a:t>Research </a:t>
            </a:r>
            <a:r>
              <a:rPr lang="en-GB" sz="7200" spc="325" dirty="0">
                <a:solidFill>
                  <a:srgbClr val="FFFFFF"/>
                </a:solidFill>
                <a:latin typeface="Cambria"/>
                <a:cs typeface="Cambria"/>
              </a:rPr>
              <a:t>Data</a:t>
            </a:r>
            <a:r>
              <a:rPr lang="en-US" sz="7200" spc="3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endParaRPr sz="7200" dirty="0">
              <a:latin typeface="Cambria"/>
              <a:cs typeface="Cambri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09717" y="0"/>
            <a:ext cx="6478282" cy="7407414"/>
          </a:xfrm>
          <a:prstGeom prst="rect">
            <a:avLst/>
          </a:prstGeom>
        </p:spPr>
      </p:pic>
      <p:pic>
        <p:nvPicPr>
          <p:cNvPr id="6" name="object 14">
            <a:extLst>
              <a:ext uri="{FF2B5EF4-FFF2-40B4-BE49-F238E27FC236}">
                <a16:creationId xmlns:a16="http://schemas.microsoft.com/office/drawing/2014/main" id="{EDA13339-38DD-4B7C-A744-01AC636E344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814136" y="3778250"/>
            <a:ext cx="5991161" cy="5867400"/>
          </a:xfrm>
          <a:prstGeom prst="rect">
            <a:avLst/>
          </a:prstGeom>
        </p:spPr>
      </p:pic>
      <p:sp>
        <p:nvSpPr>
          <p:cNvPr id="9" name="object 2">
            <a:extLst>
              <a:ext uri="{FF2B5EF4-FFF2-40B4-BE49-F238E27FC236}">
                <a16:creationId xmlns:a16="http://schemas.microsoft.com/office/drawing/2014/main" id="{D7519C43-C51B-4E4C-BF0F-B9684B509564}"/>
              </a:ext>
            </a:extLst>
          </p:cNvPr>
          <p:cNvSpPr txBox="1"/>
          <p:nvPr/>
        </p:nvSpPr>
        <p:spPr>
          <a:xfrm>
            <a:off x="692150" y="7533279"/>
            <a:ext cx="5715000" cy="1079526"/>
          </a:xfrm>
          <a:prstGeom prst="rect">
            <a:avLst/>
          </a:prstGeom>
        </p:spPr>
        <p:txBody>
          <a:bodyPr vert="horz" wrap="square" lIns="0" tIns="214630" rIns="0" bIns="0" rtlCol="0">
            <a:spAutoFit/>
          </a:bodyPr>
          <a:lstStyle/>
          <a:p>
            <a:pPr marL="12700" marR="5080">
              <a:lnSpc>
                <a:spcPts val="7950"/>
              </a:lnSpc>
              <a:spcBef>
                <a:spcPts val="1690"/>
              </a:spcBef>
            </a:pPr>
            <a:r>
              <a:rPr lang="en-US" sz="3400" b="1" spc="409" dirty="0" err="1">
                <a:solidFill>
                  <a:srgbClr val="FFFFFF"/>
                </a:solidFill>
                <a:latin typeface="Cambria"/>
                <a:cs typeface="Cambria"/>
              </a:rPr>
              <a:t>Zannatun</a:t>
            </a:r>
            <a:r>
              <a:rPr lang="en-US" sz="3400" b="1" spc="409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3400" b="1" spc="409" dirty="0" err="1">
                <a:solidFill>
                  <a:srgbClr val="FFFFFF"/>
                </a:solidFill>
                <a:latin typeface="Cambria"/>
                <a:cs typeface="Cambria"/>
              </a:rPr>
              <a:t>Nayem</a:t>
            </a:r>
            <a:r>
              <a:rPr lang="en-US" sz="3400" b="1" spc="409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3400" b="1" spc="409" dirty="0" err="1">
                <a:solidFill>
                  <a:srgbClr val="FFFFFF"/>
                </a:solidFill>
                <a:latin typeface="Cambria"/>
                <a:cs typeface="Cambria"/>
              </a:rPr>
              <a:t>Vasha</a:t>
            </a:r>
            <a:endParaRPr sz="3400" b="1" dirty="0">
              <a:latin typeface="Cambria"/>
              <a:cs typeface="Cambria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52DE3D41-5045-4786-921D-F346629DE4DA}"/>
              </a:ext>
            </a:extLst>
          </p:cNvPr>
          <p:cNvSpPr txBox="1"/>
          <p:nvPr/>
        </p:nvSpPr>
        <p:spPr>
          <a:xfrm>
            <a:off x="692150" y="8087458"/>
            <a:ext cx="5715000" cy="1091196"/>
          </a:xfrm>
          <a:prstGeom prst="rect">
            <a:avLst/>
          </a:prstGeom>
        </p:spPr>
        <p:txBody>
          <a:bodyPr vert="horz" wrap="square" lIns="0" tIns="214630" rIns="0" bIns="0" rtlCol="0">
            <a:spAutoFit/>
          </a:bodyPr>
          <a:lstStyle/>
          <a:p>
            <a:pPr marL="12700" marR="5080">
              <a:lnSpc>
                <a:spcPts val="7950"/>
              </a:lnSpc>
              <a:spcBef>
                <a:spcPts val="1690"/>
              </a:spcBef>
            </a:pPr>
            <a:r>
              <a:rPr lang="en-US" sz="3400" b="1" spc="409" dirty="0">
                <a:solidFill>
                  <a:srgbClr val="FFFFFF"/>
                </a:solidFill>
                <a:latin typeface="Cambria"/>
                <a:cs typeface="Cambria"/>
              </a:rPr>
              <a:t>241-25-030</a:t>
            </a:r>
            <a:endParaRPr sz="3400" b="1" dirty="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8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5416550" y="1246571"/>
            <a:ext cx="511111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50" spc="285" dirty="0"/>
              <a:t>Introduction</a:t>
            </a:r>
            <a:endParaRPr sz="6750" dirty="0"/>
          </a:p>
        </p:txBody>
      </p:sp>
      <p:sp>
        <p:nvSpPr>
          <p:cNvPr id="12" name="object 12"/>
          <p:cNvSpPr txBox="1"/>
          <p:nvPr/>
        </p:nvSpPr>
        <p:spPr>
          <a:xfrm>
            <a:off x="3102343" y="3016250"/>
            <a:ext cx="9191625" cy="39523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/>
            <a:r>
              <a:rPr lang="en-US" sz="3500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Effective database management is crucial for organizing and analyzing research data. It enables researchers to store, retrieve, and secure their valuable information, laying the foundation for meaningful insights and data-driven discoveries.</a:t>
            </a:r>
            <a:endParaRPr lang="en-US" sz="3500" dirty="0">
              <a:solidFill>
                <a:schemeClr val="bg1"/>
              </a:solidFill>
            </a:endParaRPr>
          </a:p>
          <a:p>
            <a:pPr marR="12700" algn="r">
              <a:lnSpc>
                <a:spcPct val="100000"/>
              </a:lnSpc>
            </a:pPr>
            <a:endParaRPr sz="40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3138296" y="2690342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4" name="object 14"/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15" name="object 15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6" name="object 16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07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32"/>
                  </a:lnTo>
                  <a:lnTo>
                    <a:pt x="2938869" y="3168307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30007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02"/>
                  </a:lnTo>
                  <a:lnTo>
                    <a:pt x="2371077" y="630288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6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1392351" y="0"/>
                  </a:moveTo>
                  <a:lnTo>
                    <a:pt x="0" y="1391813"/>
                  </a:lnTo>
                  <a:lnTo>
                    <a:pt x="0" y="3485132"/>
                  </a:lnTo>
                  <a:lnTo>
                    <a:pt x="4354500" y="3485132"/>
                  </a:lnTo>
                  <a:lnTo>
                    <a:pt x="4616551" y="3222979"/>
                  </a:lnTo>
                  <a:lnTo>
                    <a:pt x="1392351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0"/>
                  </a:moveTo>
                  <a:lnTo>
                    <a:pt x="0" y="3851856"/>
                  </a:lnTo>
                  <a:lnTo>
                    <a:pt x="1925929" y="1925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504158" y="1384353"/>
            <a:ext cx="6205855" cy="209031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600" spc="360" dirty="0"/>
              <a:t>Methods of </a:t>
            </a:r>
            <a:r>
              <a:rPr sz="6600" spc="360" dirty="0"/>
              <a:t>Data</a:t>
            </a:r>
            <a:r>
              <a:rPr sz="6600" spc="170" dirty="0"/>
              <a:t> </a:t>
            </a:r>
            <a:r>
              <a:rPr sz="6600" spc="330" dirty="0"/>
              <a:t>Collection</a:t>
            </a:r>
            <a:endParaRPr sz="6600" dirty="0"/>
          </a:p>
        </p:txBody>
      </p:sp>
      <p:sp>
        <p:nvSpPr>
          <p:cNvPr id="13" name="object 13"/>
          <p:cNvSpPr/>
          <p:nvPr/>
        </p:nvSpPr>
        <p:spPr>
          <a:xfrm>
            <a:off x="3592741" y="3542950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0D62D35C-97D4-472D-8085-21B76B7361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2541462"/>
              </p:ext>
            </p:extLst>
          </p:nvPr>
        </p:nvGraphicFramePr>
        <p:xfrm>
          <a:off x="3610998" y="4185824"/>
          <a:ext cx="6659897" cy="49050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object 15">
            <a:extLst>
              <a:ext uri="{FF2B5EF4-FFF2-40B4-BE49-F238E27FC236}">
                <a16:creationId xmlns:a16="http://schemas.microsoft.com/office/drawing/2014/main" id="{2D232F0A-4950-452A-8395-7EC75A4B1B89}"/>
              </a:ext>
            </a:extLst>
          </p:cNvPr>
          <p:cNvSpPr/>
          <p:nvPr/>
        </p:nvSpPr>
        <p:spPr>
          <a:xfrm>
            <a:off x="7733" y="33101"/>
            <a:ext cx="2173807" cy="4029667"/>
          </a:xfrm>
          <a:custGeom>
            <a:avLst/>
            <a:gdLst/>
            <a:ahLst/>
            <a:cxnLst/>
            <a:rect l="l" t="t" r="r" b="b"/>
            <a:pathLst>
              <a:path w="2930525" h="5860415">
                <a:moveTo>
                  <a:pt x="0" y="0"/>
                </a:moveTo>
                <a:lnTo>
                  <a:pt x="0" y="5860295"/>
                </a:lnTo>
                <a:lnTo>
                  <a:pt x="2930143" y="2929016"/>
                </a:lnTo>
                <a:lnTo>
                  <a:pt x="0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07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32"/>
                  </a:lnTo>
                  <a:lnTo>
                    <a:pt x="2938869" y="3168307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30007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02"/>
                  </a:lnTo>
                  <a:lnTo>
                    <a:pt x="2371077" y="630288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6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1392351" y="0"/>
                  </a:moveTo>
                  <a:lnTo>
                    <a:pt x="0" y="1391813"/>
                  </a:lnTo>
                  <a:lnTo>
                    <a:pt x="0" y="3485132"/>
                  </a:lnTo>
                  <a:lnTo>
                    <a:pt x="4354500" y="3485132"/>
                  </a:lnTo>
                  <a:lnTo>
                    <a:pt x="4616551" y="3222979"/>
                  </a:lnTo>
                  <a:lnTo>
                    <a:pt x="1392351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0"/>
                  </a:moveTo>
                  <a:lnTo>
                    <a:pt x="0" y="3851856"/>
                  </a:lnTo>
                  <a:lnTo>
                    <a:pt x="1925929" y="1925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406426" y="1430007"/>
            <a:ext cx="6205855" cy="209031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en-US" sz="6600" spc="360" dirty="0"/>
              <a:t>Types of Research Data</a:t>
            </a:r>
            <a:endParaRPr sz="6600" dirty="0"/>
          </a:p>
        </p:txBody>
      </p:sp>
      <p:sp>
        <p:nvSpPr>
          <p:cNvPr id="13" name="object 13"/>
          <p:cNvSpPr/>
          <p:nvPr/>
        </p:nvSpPr>
        <p:spPr>
          <a:xfrm>
            <a:off x="5558579" y="3576479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AF38CE50-E1A7-4618-92C0-5791CFEB54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7061894"/>
              </p:ext>
            </p:extLst>
          </p:nvPr>
        </p:nvGraphicFramePr>
        <p:xfrm>
          <a:off x="3452853" y="4230582"/>
          <a:ext cx="7214651" cy="33343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124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294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07"/>
                  </a:lnTo>
                  <a:lnTo>
                    <a:pt x="2938869" y="3168294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29994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15"/>
                  </a:lnTo>
                  <a:lnTo>
                    <a:pt x="2371077" y="630301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613"/>
            <a:chOff x="0" y="4062768"/>
            <a:chExt cx="4617085" cy="6224613"/>
          </a:xfrm>
        </p:grpSpPr>
        <p:sp>
          <p:nvSpPr>
            <p:cNvPr id="7" name="object 7"/>
            <p:cNvSpPr/>
            <p:nvPr/>
          </p:nvSpPr>
          <p:spPr>
            <a:xfrm>
              <a:off x="0" y="6801866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1392351" y="0"/>
                  </a:moveTo>
                  <a:lnTo>
                    <a:pt x="0" y="1391813"/>
                  </a:lnTo>
                  <a:lnTo>
                    <a:pt x="0" y="3485132"/>
                  </a:lnTo>
                  <a:lnTo>
                    <a:pt x="4354495" y="3485132"/>
                  </a:lnTo>
                  <a:lnTo>
                    <a:pt x="4616551" y="3222974"/>
                  </a:lnTo>
                  <a:lnTo>
                    <a:pt x="1392351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0"/>
                  </a:moveTo>
                  <a:lnTo>
                    <a:pt x="0" y="3851856"/>
                  </a:lnTo>
                  <a:lnTo>
                    <a:pt x="1925929" y="1925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4233392" y="2143023"/>
            <a:ext cx="538797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50" spc="360" dirty="0"/>
              <a:t>Data</a:t>
            </a:r>
            <a:r>
              <a:rPr sz="6750" spc="155" dirty="0"/>
              <a:t> </a:t>
            </a:r>
            <a:r>
              <a:rPr sz="6750" spc="250" dirty="0"/>
              <a:t>Security</a:t>
            </a:r>
            <a:endParaRPr sz="6750"/>
          </a:p>
        </p:txBody>
      </p:sp>
      <p:sp>
        <p:nvSpPr>
          <p:cNvPr id="16" name="object 16"/>
          <p:cNvSpPr/>
          <p:nvPr/>
        </p:nvSpPr>
        <p:spPr>
          <a:xfrm>
            <a:off x="5610047" y="3650094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E81242EB-8600-4766-BC45-E477DA675D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1734203"/>
              </p:ext>
            </p:extLst>
          </p:nvPr>
        </p:nvGraphicFramePr>
        <p:xfrm>
          <a:off x="2242196" y="2615856"/>
          <a:ext cx="8697880" cy="5224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9674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473054" y="1101686"/>
            <a:ext cx="666686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750" spc="295" dirty="0"/>
              <a:t>Importance</a:t>
            </a:r>
            <a:endParaRPr sz="6750" dirty="0"/>
          </a:p>
        </p:txBody>
      </p:sp>
      <p:sp>
        <p:nvSpPr>
          <p:cNvPr id="13" name="object 13"/>
          <p:cNvSpPr/>
          <p:nvPr/>
        </p:nvSpPr>
        <p:spPr>
          <a:xfrm>
            <a:off x="7550150" y="2387600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7669C95-8F29-4275-B052-7949810E945F}"/>
              </a:ext>
            </a:extLst>
          </p:cNvPr>
          <p:cNvGrpSpPr/>
          <p:nvPr/>
        </p:nvGrpSpPr>
        <p:grpSpPr>
          <a:xfrm>
            <a:off x="0" y="0"/>
            <a:ext cx="7437521" cy="10287330"/>
            <a:chOff x="0" y="0"/>
            <a:chExt cx="7437521" cy="10287330"/>
          </a:xfrm>
        </p:grpSpPr>
        <p:sp>
          <p:nvSpPr>
            <p:cNvPr id="2" name="object 2"/>
            <p:cNvSpPr/>
            <p:nvPr/>
          </p:nvSpPr>
          <p:spPr>
            <a:xfrm>
              <a:off x="0" y="0"/>
              <a:ext cx="2566035" cy="2669540"/>
            </a:xfrm>
            <a:custGeom>
              <a:avLst/>
              <a:gdLst/>
              <a:ahLst/>
              <a:cxnLst/>
              <a:rect l="l" t="t" r="r" b="b"/>
              <a:pathLst>
                <a:path w="2566035" h="2669540">
                  <a:moveTo>
                    <a:pt x="1634963" y="0"/>
                  </a:moveTo>
                  <a:lnTo>
                    <a:pt x="19854" y="0"/>
                  </a:lnTo>
                  <a:lnTo>
                    <a:pt x="0" y="19854"/>
                  </a:lnTo>
                  <a:lnTo>
                    <a:pt x="0" y="1841659"/>
                  </a:lnTo>
                  <a:lnTo>
                    <a:pt x="827410" y="2669069"/>
                  </a:lnTo>
                  <a:lnTo>
                    <a:pt x="2565717" y="930756"/>
                  </a:lnTo>
                  <a:lnTo>
                    <a:pt x="1634963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grpSp>
          <p:nvGrpSpPr>
            <p:cNvPr id="3" name="object 3"/>
            <p:cNvGrpSpPr/>
            <p:nvPr/>
          </p:nvGrpSpPr>
          <p:grpSpPr>
            <a:xfrm>
              <a:off x="0" y="2994931"/>
              <a:ext cx="7437521" cy="7292399"/>
              <a:chOff x="0" y="2994931"/>
              <a:chExt cx="7437521" cy="7292399"/>
            </a:xfrm>
          </p:grpSpPr>
          <p:sp>
            <p:nvSpPr>
              <p:cNvPr id="4" name="object 4"/>
              <p:cNvSpPr/>
              <p:nvPr/>
            </p:nvSpPr>
            <p:spPr>
              <a:xfrm>
                <a:off x="989096" y="6364935"/>
                <a:ext cx="6448425" cy="3922395"/>
              </a:xfrm>
              <a:custGeom>
                <a:avLst/>
                <a:gdLst/>
                <a:ahLst/>
                <a:cxnLst/>
                <a:rect l="l" t="t" r="r" b="b"/>
                <a:pathLst>
                  <a:path w="6448425" h="3922395">
                    <a:moveTo>
                      <a:pt x="3225462" y="0"/>
                    </a:moveTo>
                    <a:lnTo>
                      <a:pt x="0" y="3224212"/>
                    </a:lnTo>
                    <a:lnTo>
                      <a:pt x="698120" y="3922062"/>
                    </a:lnTo>
                    <a:lnTo>
                      <a:pt x="5750849" y="3922062"/>
                    </a:lnTo>
                    <a:lnTo>
                      <a:pt x="6448424" y="3224206"/>
                    </a:lnTo>
                    <a:lnTo>
                      <a:pt x="3225462" y="0"/>
                    </a:lnTo>
                    <a:close/>
                  </a:path>
                </a:pathLst>
              </a:custGeom>
              <a:solidFill>
                <a:srgbClr val="484C68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5" name="object 5"/>
              <p:cNvSpPr/>
              <p:nvPr/>
            </p:nvSpPr>
            <p:spPr>
              <a:xfrm>
                <a:off x="0" y="2994931"/>
                <a:ext cx="4050029" cy="6448425"/>
              </a:xfrm>
              <a:custGeom>
                <a:avLst/>
                <a:gdLst/>
                <a:ahLst/>
                <a:cxnLst/>
                <a:rect l="l" t="t" r="r" b="b"/>
                <a:pathLst>
                  <a:path w="4050029" h="6448425">
                    <a:moveTo>
                      <a:pt x="825813" y="0"/>
                    </a:moveTo>
                    <a:lnTo>
                      <a:pt x="0" y="826135"/>
                    </a:lnTo>
                    <a:lnTo>
                      <a:pt x="0" y="5622928"/>
                    </a:lnTo>
                    <a:lnTo>
                      <a:pt x="825817" y="6448424"/>
                    </a:lnTo>
                    <a:lnTo>
                      <a:pt x="4050029" y="3225465"/>
                    </a:lnTo>
                    <a:lnTo>
                      <a:pt x="825813" y="0"/>
                    </a:lnTo>
                    <a:close/>
                  </a:path>
                </a:pathLst>
              </a:custGeom>
              <a:solidFill>
                <a:srgbClr val="70B1DA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4" name="object 7">
              <a:extLst>
                <a:ext uri="{FF2B5EF4-FFF2-40B4-BE49-F238E27FC236}">
                  <a16:creationId xmlns:a16="http://schemas.microsoft.com/office/drawing/2014/main" id="{99A3BE95-8C7D-4B1C-B12F-6A7415A2A722}"/>
                </a:ext>
              </a:extLst>
            </p:cNvPr>
            <p:cNvSpPr/>
            <p:nvPr/>
          </p:nvSpPr>
          <p:spPr>
            <a:xfrm>
              <a:off x="989096" y="1101686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57" y="0"/>
                  </a:moveTo>
                  <a:lnTo>
                    <a:pt x="0" y="1738312"/>
                  </a:lnTo>
                  <a:lnTo>
                    <a:pt x="1739557" y="3476625"/>
                  </a:lnTo>
                  <a:lnTo>
                    <a:pt x="3476612" y="1738312"/>
                  </a:lnTo>
                  <a:lnTo>
                    <a:pt x="1739557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F13CDD2-2608-4A09-8087-754DB7E99D61}"/>
              </a:ext>
            </a:extLst>
          </p:cNvPr>
          <p:cNvSpPr/>
          <p:nvPr/>
        </p:nvSpPr>
        <p:spPr>
          <a:xfrm>
            <a:off x="7437521" y="2623199"/>
            <a:ext cx="10594975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Data Integrity</a:t>
            </a:r>
          </a:p>
          <a:p>
            <a:r>
              <a:rPr lang="en-US" sz="3200" dirty="0">
                <a:solidFill>
                  <a:schemeClr val="bg1"/>
                </a:solidFill>
              </a:rPr>
              <a:t>Ensure the accuracy, completeness, and consistency of research data through robust database systems.</a:t>
            </a:r>
          </a:p>
          <a:p>
            <a:r>
              <a:rPr lang="en-US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Efficient Retrieval</a:t>
            </a:r>
          </a:p>
          <a:p>
            <a:r>
              <a:rPr lang="en-US" sz="3200" dirty="0">
                <a:solidFill>
                  <a:schemeClr val="bg1"/>
                </a:solidFill>
              </a:rPr>
              <a:t>Quickly locate and access relevant data, streamlining the research process and supporting timely decision-making.</a:t>
            </a:r>
          </a:p>
          <a:p>
            <a:r>
              <a:rPr lang="en-US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Scalability</a:t>
            </a:r>
          </a:p>
          <a:p>
            <a:r>
              <a:rPr lang="en-US" sz="3200" dirty="0">
                <a:solidFill>
                  <a:schemeClr val="bg1"/>
                </a:solidFill>
              </a:rPr>
              <a:t>Accommodate growing research data volumes and adapt to changing needs, without compromising performance.</a:t>
            </a:r>
          </a:p>
          <a:p>
            <a:r>
              <a:rPr lang="en-US" sz="3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Collaboration</a:t>
            </a:r>
          </a:p>
          <a:p>
            <a:r>
              <a:rPr lang="en-US" sz="3200" dirty="0">
                <a:solidFill>
                  <a:schemeClr val="bg1"/>
                </a:solidFill>
              </a:rPr>
              <a:t>Foster seamless data sharing and collaboration among researchers, enabling diverse perspectives and cross-pollination of ideas.</a:t>
            </a:r>
          </a:p>
        </p:txBody>
      </p:sp>
    </p:spTree>
    <p:extLst>
      <p:ext uri="{BB962C8B-B14F-4D97-AF65-F5344CB8AC3E}">
        <p14:creationId xmlns:p14="http://schemas.microsoft.com/office/powerpoint/2010/main" val="2570727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83" y="0"/>
            <a:ext cx="3476625" cy="1929764"/>
            <a:chOff x="11371783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4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2749660" y="0"/>
                  </a:moveTo>
                  <a:lnTo>
                    <a:pt x="729140" y="0"/>
                  </a:lnTo>
                  <a:lnTo>
                    <a:pt x="0" y="729118"/>
                  </a:lnTo>
                  <a:lnTo>
                    <a:pt x="1203058" y="1929688"/>
                  </a:lnTo>
                  <a:lnTo>
                    <a:pt x="2941382" y="191427"/>
                  </a:lnTo>
                  <a:lnTo>
                    <a:pt x="274966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83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1454454" y="0"/>
                  </a:moveTo>
                  <a:lnTo>
                    <a:pt x="191374" y="0"/>
                  </a:lnTo>
                  <a:lnTo>
                    <a:pt x="0" y="191375"/>
                  </a:lnTo>
                  <a:lnTo>
                    <a:pt x="630288" y="824165"/>
                  </a:lnTo>
                  <a:lnTo>
                    <a:pt x="145445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9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412224" y="0"/>
                  </a:moveTo>
                  <a:lnTo>
                    <a:pt x="1025754" y="0"/>
                  </a:lnTo>
                  <a:lnTo>
                    <a:pt x="0" y="1026667"/>
                  </a:lnTo>
                  <a:lnTo>
                    <a:pt x="192227" y="1218907"/>
                  </a:lnTo>
                  <a:lnTo>
                    <a:pt x="141222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82" y="605561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57" y="0"/>
                  </a:moveTo>
                  <a:lnTo>
                    <a:pt x="0" y="1738312"/>
                  </a:lnTo>
                  <a:lnTo>
                    <a:pt x="1739557" y="3476625"/>
                  </a:lnTo>
                  <a:lnTo>
                    <a:pt x="3476612" y="1738312"/>
                  </a:lnTo>
                  <a:lnTo>
                    <a:pt x="173955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2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8" y="0"/>
                  </a:moveTo>
                  <a:lnTo>
                    <a:pt x="0" y="1247239"/>
                  </a:lnTo>
                  <a:lnTo>
                    <a:pt x="0" y="5202156"/>
                  </a:lnTo>
                  <a:lnTo>
                    <a:pt x="1247239" y="6448424"/>
                  </a:lnTo>
                  <a:lnTo>
                    <a:pt x="4470196" y="3225468"/>
                  </a:lnTo>
                  <a:lnTo>
                    <a:pt x="124723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28432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4344879" y="0"/>
                </a:moveTo>
                <a:lnTo>
                  <a:pt x="2105120" y="0"/>
                </a:lnTo>
                <a:lnTo>
                  <a:pt x="0" y="2103512"/>
                </a:lnTo>
                <a:lnTo>
                  <a:pt x="3225419" y="5328982"/>
                </a:lnTo>
                <a:lnTo>
                  <a:pt x="5003722" y="3549320"/>
                </a:lnTo>
                <a:lnTo>
                  <a:pt x="5003722" y="658832"/>
                </a:lnTo>
                <a:lnTo>
                  <a:pt x="434487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76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4334636" y="0"/>
                </a:moveTo>
                <a:lnTo>
                  <a:pt x="0" y="0"/>
                </a:lnTo>
                <a:lnTo>
                  <a:pt x="2167320" y="2166479"/>
                </a:lnTo>
                <a:lnTo>
                  <a:pt x="4334636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body" idx="1"/>
          </p:nvPr>
        </p:nvSpPr>
        <p:spPr>
          <a:xfrm>
            <a:off x="4197350" y="4636035"/>
            <a:ext cx="9829800" cy="3461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indent="-6350" algn="just">
              <a:lnSpc>
                <a:spcPct val="100600"/>
              </a:lnSpc>
              <a:spcBef>
                <a:spcPts val="100"/>
              </a:spcBef>
            </a:pPr>
            <a:r>
              <a:rPr sz="3200" spc="120" dirty="0"/>
              <a:t>Optimizing </a:t>
            </a:r>
            <a:r>
              <a:rPr sz="3200" spc="85" dirty="0"/>
              <a:t>research </a:t>
            </a:r>
            <a:r>
              <a:rPr sz="3200" spc="125" dirty="0"/>
              <a:t>data </a:t>
            </a:r>
            <a:r>
              <a:rPr sz="3200" spc="185" dirty="0"/>
              <a:t>through </a:t>
            </a:r>
            <a:r>
              <a:rPr sz="3200" spc="110" dirty="0"/>
              <a:t>eﬀective </a:t>
            </a:r>
            <a:r>
              <a:rPr sz="3200" spc="114" dirty="0"/>
              <a:t> </a:t>
            </a:r>
            <a:r>
              <a:rPr sz="3200" spc="85" dirty="0"/>
              <a:t>database </a:t>
            </a:r>
            <a:r>
              <a:rPr sz="3200" spc="145" dirty="0"/>
              <a:t>management </a:t>
            </a:r>
            <a:r>
              <a:rPr sz="3200" spc="5" dirty="0"/>
              <a:t>is </a:t>
            </a:r>
            <a:r>
              <a:rPr sz="3200" spc="95" dirty="0"/>
              <a:t>vital </a:t>
            </a:r>
            <a:r>
              <a:rPr sz="3200" spc="215" dirty="0"/>
              <a:t>for </a:t>
            </a:r>
            <a:r>
              <a:rPr sz="3200" spc="70" dirty="0"/>
              <a:t>advancing </a:t>
            </a:r>
            <a:r>
              <a:rPr sz="3200" spc="75" dirty="0"/>
              <a:t> </a:t>
            </a:r>
            <a:r>
              <a:rPr sz="3200" spc="90" dirty="0"/>
              <a:t>scientiﬁc </a:t>
            </a:r>
            <a:r>
              <a:rPr sz="3200" spc="110" dirty="0"/>
              <a:t>knowledge </a:t>
            </a:r>
            <a:r>
              <a:rPr sz="3200" spc="145" dirty="0"/>
              <a:t>and </a:t>
            </a:r>
            <a:r>
              <a:rPr sz="3200" spc="125" dirty="0"/>
              <a:t>innovation. </a:t>
            </a:r>
            <a:r>
              <a:rPr sz="3200" spc="-25" dirty="0"/>
              <a:t>By </a:t>
            </a:r>
            <a:r>
              <a:rPr sz="3200" spc="-20" dirty="0"/>
              <a:t> </a:t>
            </a:r>
            <a:r>
              <a:rPr sz="3200" spc="155" dirty="0"/>
              <a:t>implementing </a:t>
            </a:r>
            <a:r>
              <a:rPr sz="3200" spc="110" dirty="0"/>
              <a:t>best </a:t>
            </a:r>
            <a:r>
              <a:rPr sz="3200" spc="75" dirty="0"/>
              <a:t>practices </a:t>
            </a:r>
            <a:r>
              <a:rPr sz="3200" spc="150" dirty="0"/>
              <a:t>in </a:t>
            </a:r>
            <a:r>
              <a:rPr sz="3200" spc="125" dirty="0"/>
              <a:t>data </a:t>
            </a:r>
            <a:r>
              <a:rPr sz="3200" spc="85" dirty="0"/>
              <a:t>collection, </a:t>
            </a:r>
            <a:r>
              <a:rPr sz="3200" spc="90" dirty="0"/>
              <a:t> </a:t>
            </a:r>
            <a:r>
              <a:rPr sz="3200" spc="85" dirty="0"/>
              <a:t>database</a:t>
            </a:r>
            <a:r>
              <a:rPr sz="3200" spc="-30" dirty="0"/>
              <a:t> </a:t>
            </a:r>
            <a:r>
              <a:rPr sz="3200" spc="55" dirty="0"/>
              <a:t>design,</a:t>
            </a:r>
            <a:r>
              <a:rPr sz="3200" spc="-25" dirty="0"/>
              <a:t> </a:t>
            </a:r>
            <a:r>
              <a:rPr sz="3200" spc="80" dirty="0"/>
              <a:t>security</a:t>
            </a:r>
            <a:r>
              <a:rPr sz="3200" spc="50" dirty="0"/>
              <a:t>,</a:t>
            </a:r>
            <a:r>
              <a:rPr lang="en-US" sz="3200" spc="50" dirty="0"/>
              <a:t> </a:t>
            </a:r>
            <a:r>
              <a:rPr sz="3200" spc="85" dirty="0"/>
              <a:t>researchers </a:t>
            </a:r>
            <a:r>
              <a:rPr sz="3200" spc="55" dirty="0"/>
              <a:t>can </a:t>
            </a:r>
            <a:r>
              <a:rPr sz="3200" spc="114" dirty="0"/>
              <a:t>maximize </a:t>
            </a:r>
            <a:r>
              <a:rPr sz="3200" spc="170" dirty="0"/>
              <a:t>the </a:t>
            </a:r>
            <a:r>
              <a:rPr sz="3200" spc="70" dirty="0"/>
              <a:t>value </a:t>
            </a:r>
            <a:r>
              <a:rPr sz="3200" spc="145" dirty="0"/>
              <a:t>and </a:t>
            </a:r>
            <a:r>
              <a:rPr sz="3200" spc="140" dirty="0"/>
              <a:t>impact </a:t>
            </a:r>
            <a:r>
              <a:rPr sz="3200" spc="145" dirty="0"/>
              <a:t> </a:t>
            </a:r>
            <a:r>
              <a:rPr sz="3200" spc="190" dirty="0"/>
              <a:t>of</a:t>
            </a:r>
            <a:r>
              <a:rPr sz="3200" spc="-20" dirty="0"/>
              <a:t> </a:t>
            </a:r>
            <a:r>
              <a:rPr sz="3200" spc="175" dirty="0"/>
              <a:t>their</a:t>
            </a:r>
            <a:r>
              <a:rPr sz="3200" spc="-20" dirty="0"/>
              <a:t> </a:t>
            </a:r>
            <a:r>
              <a:rPr sz="3200" spc="85" dirty="0"/>
              <a:t>research</a:t>
            </a:r>
            <a:r>
              <a:rPr sz="3200" spc="-15" dirty="0"/>
              <a:t> </a:t>
            </a:r>
            <a:r>
              <a:rPr sz="3200" spc="80" dirty="0"/>
              <a:t>endeavors.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8980170" y="2878022"/>
            <a:ext cx="504698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415" dirty="0"/>
              <a:t>Conclusion</a:t>
            </a:r>
            <a:endParaRPr sz="7500" dirty="0"/>
          </a:p>
        </p:txBody>
      </p:sp>
      <p:sp>
        <p:nvSpPr>
          <p:cNvPr id="13" name="object 13"/>
          <p:cNvSpPr/>
          <p:nvPr/>
        </p:nvSpPr>
        <p:spPr>
          <a:xfrm>
            <a:off x="9949636" y="4323346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5" y="0"/>
                </a:moveTo>
                <a:lnTo>
                  <a:pt x="0" y="0"/>
                </a:lnTo>
                <a:lnTo>
                  <a:pt x="0" y="95250"/>
                </a:lnTo>
                <a:lnTo>
                  <a:pt x="3914775" y="95250"/>
                </a:lnTo>
                <a:lnTo>
                  <a:pt x="39147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887423" y="1608777"/>
            <a:ext cx="8385580" cy="6448425"/>
            <a:chOff x="9902508" y="2232507"/>
            <a:chExt cx="8385580" cy="6448425"/>
          </a:xfrm>
        </p:grpSpPr>
        <p:sp>
          <p:nvSpPr>
            <p:cNvPr id="3" name="object 3"/>
            <p:cNvSpPr/>
            <p:nvPr/>
          </p:nvSpPr>
          <p:spPr>
            <a:xfrm>
              <a:off x="11162754" y="2232507"/>
              <a:ext cx="7125334" cy="6448425"/>
            </a:xfrm>
            <a:custGeom>
              <a:avLst/>
              <a:gdLst/>
              <a:ahLst/>
              <a:cxnLst/>
              <a:rect l="l" t="t" r="r" b="b"/>
              <a:pathLst>
                <a:path w="7125334" h="6448425">
                  <a:moveTo>
                    <a:pt x="2941358" y="3780802"/>
                  </a:moveTo>
                  <a:lnTo>
                    <a:pt x="1740814" y="2580246"/>
                  </a:lnTo>
                  <a:lnTo>
                    <a:pt x="0" y="4318559"/>
                  </a:lnTo>
                  <a:lnTo>
                    <a:pt x="1203058" y="5519115"/>
                  </a:lnTo>
                  <a:lnTo>
                    <a:pt x="2941358" y="3780802"/>
                  </a:lnTo>
                  <a:close/>
                </a:path>
                <a:path w="7125334" h="6448425">
                  <a:moveTo>
                    <a:pt x="7125284" y="1241806"/>
                  </a:moveTo>
                  <a:lnTo>
                    <a:pt x="5883935" y="0"/>
                  </a:lnTo>
                  <a:lnTo>
                    <a:pt x="2659799" y="3225457"/>
                  </a:lnTo>
                  <a:lnTo>
                    <a:pt x="5883948" y="6448412"/>
                  </a:lnTo>
                  <a:lnTo>
                    <a:pt x="7125284" y="5207584"/>
                  </a:lnTo>
                  <a:lnTo>
                    <a:pt x="7125284" y="1241806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902508" y="3247504"/>
              <a:ext cx="3096260" cy="3399154"/>
            </a:xfrm>
            <a:custGeom>
              <a:avLst/>
              <a:gdLst/>
              <a:ahLst/>
              <a:cxnLst/>
              <a:rect l="l" t="t" r="r" b="b"/>
              <a:pathLst>
                <a:path w="3096259" h="3399154">
                  <a:moveTo>
                    <a:pt x="2990786" y="192227"/>
                  </a:moveTo>
                  <a:lnTo>
                    <a:pt x="2798635" y="0"/>
                  </a:lnTo>
                  <a:lnTo>
                    <a:pt x="0" y="2796121"/>
                  </a:lnTo>
                  <a:lnTo>
                    <a:pt x="194716" y="2990850"/>
                  </a:lnTo>
                  <a:lnTo>
                    <a:pt x="2990786" y="192227"/>
                  </a:lnTo>
                  <a:close/>
                </a:path>
                <a:path w="3096259" h="3399154">
                  <a:moveTo>
                    <a:pt x="3096069" y="1660283"/>
                  </a:moveTo>
                  <a:lnTo>
                    <a:pt x="2463304" y="1027493"/>
                  </a:lnTo>
                  <a:lnTo>
                    <a:pt x="724992" y="2765806"/>
                  </a:lnTo>
                  <a:lnTo>
                    <a:pt x="1357782" y="3398596"/>
                  </a:lnTo>
                  <a:lnTo>
                    <a:pt x="3096069" y="1660283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1863618" y="2696507"/>
            <a:ext cx="7057052" cy="213648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GB" sz="13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Thanks</a:t>
            </a:r>
            <a:r>
              <a:rPr lang="en-GB" sz="13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!</a:t>
            </a:r>
            <a:endParaRPr sz="18800" dirty="0"/>
          </a:p>
        </p:txBody>
      </p:sp>
      <p:sp>
        <p:nvSpPr>
          <p:cNvPr id="16" name="object 16"/>
          <p:cNvSpPr txBox="1"/>
          <p:nvPr/>
        </p:nvSpPr>
        <p:spPr>
          <a:xfrm>
            <a:off x="2877814" y="5149850"/>
            <a:ext cx="5281936" cy="1506823"/>
          </a:xfrm>
          <a:prstGeom prst="rect">
            <a:avLst/>
          </a:prstGeom>
        </p:spPr>
        <p:txBody>
          <a:bodyPr vert="horz" wrap="square" lIns="0" tIns="146050" rIns="0" bIns="0" rtlCol="0">
            <a:spAutoFit/>
          </a:bodyPr>
          <a:lstStyle/>
          <a:p>
            <a:pPr marL="12700" marR="5080" algn="ctr">
              <a:lnSpc>
                <a:spcPts val="5250"/>
              </a:lnSpc>
              <a:spcBef>
                <a:spcPts val="1150"/>
              </a:spcBef>
            </a:pPr>
            <a:r>
              <a:rPr sz="5250" spc="520" dirty="0">
                <a:solidFill>
                  <a:srgbClr val="FFFFFF"/>
                </a:solidFill>
                <a:latin typeface="Cambria"/>
                <a:cs typeface="Cambria"/>
              </a:rPr>
              <a:t>Do</a:t>
            </a:r>
            <a:r>
              <a:rPr sz="5250" spc="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5250" spc="204" dirty="0">
                <a:solidFill>
                  <a:srgbClr val="FFFFFF"/>
                </a:solidFill>
                <a:latin typeface="Cambria"/>
                <a:cs typeface="Cambria"/>
              </a:rPr>
              <a:t>Y</a:t>
            </a:r>
            <a:r>
              <a:rPr sz="5250" spc="204" dirty="0">
                <a:solidFill>
                  <a:srgbClr val="FFFFFF"/>
                </a:solidFill>
                <a:latin typeface="Cambria"/>
                <a:cs typeface="Cambria"/>
              </a:rPr>
              <a:t>ou</a:t>
            </a:r>
            <a:r>
              <a:rPr sz="5250" spc="1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5250" spc="135" dirty="0">
                <a:solidFill>
                  <a:srgbClr val="FFFFFF"/>
                </a:solidFill>
                <a:latin typeface="Cambria"/>
                <a:cs typeface="Cambria"/>
              </a:rPr>
              <a:t>H</a:t>
            </a:r>
            <a:r>
              <a:rPr sz="5250" spc="135" dirty="0">
                <a:solidFill>
                  <a:srgbClr val="FFFFFF"/>
                </a:solidFill>
                <a:latin typeface="Cambria"/>
                <a:cs typeface="Cambria"/>
              </a:rPr>
              <a:t>ave</a:t>
            </a:r>
            <a:r>
              <a:rPr sz="525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5250" spc="165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5250" spc="165" dirty="0">
                <a:solidFill>
                  <a:srgbClr val="FFFFFF"/>
                </a:solidFill>
                <a:latin typeface="Cambria"/>
                <a:cs typeface="Cambria"/>
              </a:rPr>
              <a:t>ny </a:t>
            </a:r>
            <a:r>
              <a:rPr sz="5250" spc="-1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5400" b="1" spc="190" dirty="0">
                <a:solidFill>
                  <a:schemeClr val="accent1">
                    <a:lumMod val="60000"/>
                    <a:lumOff val="40000"/>
                  </a:schemeClr>
                </a:solidFill>
                <a:latin typeface="Cambria"/>
                <a:cs typeface="Cambria"/>
              </a:rPr>
              <a:t>Q</a:t>
            </a:r>
            <a:r>
              <a:rPr sz="5400" b="1" spc="190" dirty="0">
                <a:solidFill>
                  <a:schemeClr val="accent1">
                    <a:lumMod val="60000"/>
                    <a:lumOff val="40000"/>
                  </a:schemeClr>
                </a:solidFill>
                <a:latin typeface="Cambria"/>
                <a:cs typeface="Cambria"/>
              </a:rPr>
              <a:t>uestion?</a:t>
            </a:r>
            <a:endParaRPr sz="5250" b="1" dirty="0">
              <a:solidFill>
                <a:schemeClr val="accent1">
                  <a:lumMod val="60000"/>
                  <a:lumOff val="40000"/>
                </a:schemeClr>
              </a:solidFill>
              <a:latin typeface="Cambria"/>
              <a:cs typeface="Cambri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2377481" y="4832989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5" y="0"/>
                </a:moveTo>
                <a:lnTo>
                  <a:pt x="0" y="0"/>
                </a:lnTo>
                <a:lnTo>
                  <a:pt x="0" y="95250"/>
                </a:lnTo>
                <a:lnTo>
                  <a:pt x="6029325" y="95250"/>
                </a:lnTo>
                <a:lnTo>
                  <a:pt x="60293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469</TotalTime>
  <Words>203</Words>
  <Application>Microsoft Office PowerPoint</Application>
  <PresentationFormat>Custom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Cambria</vt:lpstr>
      <vt:lpstr>Microsoft Sans Serif</vt:lpstr>
      <vt:lpstr>Open Sans</vt:lpstr>
      <vt:lpstr>Trebuchet MS</vt:lpstr>
      <vt:lpstr>Office Theme</vt:lpstr>
      <vt:lpstr>PowerPoint Presentation</vt:lpstr>
      <vt:lpstr>Introduction</vt:lpstr>
      <vt:lpstr>Methods of Data Collection</vt:lpstr>
      <vt:lpstr>Types of Research Data</vt:lpstr>
      <vt:lpstr>Data Security</vt:lpstr>
      <vt:lpstr>Importance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VASHA</dc:creator>
  <cp:lastModifiedBy>VASHA</cp:lastModifiedBy>
  <cp:revision>23</cp:revision>
  <dcterms:created xsi:type="dcterms:W3CDTF">2024-04-17T16:26:52Z</dcterms:created>
  <dcterms:modified xsi:type="dcterms:W3CDTF">2024-05-04T16:01:43Z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2024-04-17T00:00:00Z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2024-04-17T00:00:00Z</vt:filetime>
  </property>
</Properties>
</file>